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320" r:id="rId2"/>
    <p:sldId id="257" r:id="rId3"/>
    <p:sldId id="322" r:id="rId4"/>
    <p:sldId id="323" r:id="rId5"/>
    <p:sldId id="258" r:id="rId6"/>
    <p:sldId id="259" r:id="rId7"/>
    <p:sldId id="303" r:id="rId8"/>
    <p:sldId id="306" r:id="rId9"/>
    <p:sldId id="309" r:id="rId10"/>
    <p:sldId id="260" r:id="rId11"/>
    <p:sldId id="311" r:id="rId12"/>
    <p:sldId id="312" r:id="rId13"/>
    <p:sldId id="313" r:id="rId14"/>
    <p:sldId id="314" r:id="rId15"/>
    <p:sldId id="262" r:id="rId16"/>
    <p:sldId id="310" r:id="rId17"/>
    <p:sldId id="264" r:id="rId18"/>
    <p:sldId id="265" r:id="rId19"/>
    <p:sldId id="266" r:id="rId20"/>
    <p:sldId id="316" r:id="rId21"/>
    <p:sldId id="267" r:id="rId22"/>
    <p:sldId id="268" r:id="rId23"/>
    <p:sldId id="270" r:id="rId24"/>
    <p:sldId id="271" r:id="rId25"/>
    <p:sldId id="321" r:id="rId26"/>
    <p:sldId id="273" r:id="rId27"/>
    <p:sldId id="274" r:id="rId28"/>
    <p:sldId id="275" r:id="rId29"/>
    <p:sldId id="276" r:id="rId30"/>
    <p:sldId id="277" r:id="rId31"/>
    <p:sldId id="278" r:id="rId32"/>
    <p:sldId id="302" r:id="rId33"/>
    <p:sldId id="279" r:id="rId34"/>
    <p:sldId id="280" r:id="rId35"/>
    <p:sldId id="281" r:id="rId36"/>
    <p:sldId id="282" r:id="rId37"/>
    <p:sldId id="283" r:id="rId38"/>
    <p:sldId id="284" r:id="rId39"/>
    <p:sldId id="318" r:id="rId40"/>
    <p:sldId id="317" r:id="rId41"/>
    <p:sldId id="285" r:id="rId42"/>
    <p:sldId id="325" r:id="rId43"/>
    <p:sldId id="287" r:id="rId44"/>
    <p:sldId id="300" r:id="rId45"/>
    <p:sldId id="301" r:id="rId46"/>
    <p:sldId id="293" r:id="rId47"/>
    <p:sldId id="294" r:id="rId48"/>
    <p:sldId id="307" r:id="rId49"/>
    <p:sldId id="319" r:id="rId50"/>
    <p:sldId id="324" r:id="rId51"/>
    <p:sldId id="295" r:id="rId52"/>
    <p:sldId id="308" r:id="rId53"/>
    <p:sldId id="296" r:id="rId54"/>
    <p:sldId id="297" r:id="rId55"/>
    <p:sldId id="299" r:id="rId56"/>
    <p:sldId id="298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7890F-43E6-4DFF-B894-CE83578DBD45}" type="datetimeFigureOut">
              <a:rPr lang="en-US" smtClean="0"/>
              <a:pPr/>
              <a:t>11/10/2016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61F98-CFB7-499F-ABA4-A79B2A8801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7890F-43E6-4DFF-B894-CE83578DBD45}" type="datetimeFigureOut">
              <a:rPr lang="en-US" smtClean="0"/>
              <a:pPr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61F98-CFB7-499F-ABA4-A79B2A8801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7890F-43E6-4DFF-B894-CE83578DBD45}" type="datetimeFigureOut">
              <a:rPr lang="en-US" smtClean="0"/>
              <a:pPr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61F98-CFB7-499F-ABA4-A79B2A8801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7890F-43E6-4DFF-B894-CE83578DBD45}" type="datetimeFigureOut">
              <a:rPr lang="en-US" smtClean="0"/>
              <a:pPr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61F98-CFB7-499F-ABA4-A79B2A8801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7890F-43E6-4DFF-B894-CE83578DBD45}" type="datetimeFigureOut">
              <a:rPr lang="en-US" smtClean="0"/>
              <a:pPr/>
              <a:t>11/10/2016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06161F98-CFB7-499F-ABA4-A79B2A8801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7890F-43E6-4DFF-B894-CE83578DBD45}" type="datetimeFigureOut">
              <a:rPr lang="en-US" smtClean="0"/>
              <a:pPr/>
              <a:t>11/10/2016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61F98-CFB7-499F-ABA4-A79B2A8801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7890F-43E6-4DFF-B894-CE83578DBD45}" type="datetimeFigureOut">
              <a:rPr lang="en-US" smtClean="0"/>
              <a:pPr/>
              <a:t>11/10/2016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61F98-CFB7-499F-ABA4-A79B2A8801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7890F-43E6-4DFF-B894-CE83578DBD45}" type="datetimeFigureOut">
              <a:rPr lang="en-US" smtClean="0"/>
              <a:pPr/>
              <a:t>11/10/2016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61F98-CFB7-499F-ABA4-A79B2A8801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7890F-43E6-4DFF-B894-CE83578DBD45}" type="datetimeFigureOut">
              <a:rPr lang="en-US" smtClean="0"/>
              <a:pPr/>
              <a:t>11/10/2016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61F98-CFB7-499F-ABA4-A79B2A8801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7890F-43E6-4DFF-B894-CE83578DBD45}" type="datetimeFigureOut">
              <a:rPr lang="en-US" smtClean="0"/>
              <a:pPr/>
              <a:t>11/10/2016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61F98-CFB7-499F-ABA4-A79B2A8801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7890F-43E6-4DFF-B894-CE83578DBD45}" type="datetimeFigureOut">
              <a:rPr lang="en-US" smtClean="0"/>
              <a:pPr/>
              <a:t>11/10/2016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61F98-CFB7-499F-ABA4-A79B2A8801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8A7890F-43E6-4DFF-B894-CE83578DBD45}" type="datetimeFigureOut">
              <a:rPr lang="en-US" smtClean="0"/>
              <a:pPr/>
              <a:t>11/10/2016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6161F98-CFB7-499F-ABA4-A79B2A8801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jpeg"/><Relationship Id="rId18" Type="http://schemas.openxmlformats.org/officeDocument/2006/relationships/image" Target="../media/image60.jpe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12" Type="http://schemas.openxmlformats.org/officeDocument/2006/relationships/image" Target="../media/image54.png"/><Relationship Id="rId17" Type="http://schemas.openxmlformats.org/officeDocument/2006/relationships/image" Target="../media/image59.jpeg"/><Relationship Id="rId2" Type="http://schemas.openxmlformats.org/officeDocument/2006/relationships/image" Target="../media/image44.png"/><Relationship Id="rId16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gif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gif"/><Relationship Id="rId10" Type="http://schemas.openxmlformats.org/officeDocument/2006/relationships/image" Target="../media/image52.jpe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685800"/>
            <a:ext cx="8001000" cy="4800600"/>
          </a:xfrm>
        </p:spPr>
        <p:txBody>
          <a:bodyPr>
            <a:normAutofit fontScale="90000"/>
          </a:bodyPr>
          <a:lstStyle/>
          <a:p>
            <a:r>
              <a:rPr lang="sr-Latn-RS" i="1" dirty="0" smtClean="0"/>
              <a:t/>
            </a:r>
            <a:br>
              <a:rPr lang="sr-Latn-RS" i="1" dirty="0" smtClean="0"/>
            </a:br>
            <a:r>
              <a:rPr lang="sr-Latn-RS" i="1" dirty="0" smtClean="0"/>
              <a:t/>
            </a:r>
            <a:br>
              <a:rPr lang="sr-Latn-RS" i="1" dirty="0" smtClean="0"/>
            </a:br>
            <a:r>
              <a:rPr lang="sr-Cyrl-RS" i="1" dirty="0" smtClean="0"/>
              <a:t> </a:t>
            </a:r>
            <a:r>
              <a:rPr lang="sr-Latn-RS" i="1" dirty="0" smtClean="0"/>
              <a:t/>
            </a:r>
            <a:br>
              <a:rPr lang="sr-Latn-RS" i="1" dirty="0" smtClean="0"/>
            </a:br>
            <a:r>
              <a:rPr lang="sr-Cyrl-RS" i="1" dirty="0" smtClean="0"/>
              <a:t/>
            </a:r>
            <a:br>
              <a:rPr lang="sr-Cyrl-RS" i="1" dirty="0" smtClean="0"/>
            </a:br>
            <a:r>
              <a:rPr lang="sr-Cyrl-RS" sz="8900" dirty="0" smtClean="0"/>
              <a:t>ДАН ШКОЛЕ</a:t>
            </a:r>
            <a:r>
              <a:rPr lang="sr-Latn-RS" sz="6700" dirty="0" smtClean="0"/>
              <a:t/>
            </a:r>
            <a:br>
              <a:rPr lang="sr-Latn-RS" sz="6700" dirty="0" smtClean="0"/>
            </a:br>
            <a:r>
              <a:rPr lang="sr-Cyrl-RS" sz="6600" i="1" dirty="0" smtClean="0"/>
              <a:t> </a:t>
            </a:r>
            <a:r>
              <a:rPr lang="sr-Latn-RS" sz="6600" i="1" dirty="0" smtClean="0"/>
              <a:t/>
            </a:r>
            <a:br>
              <a:rPr lang="sr-Latn-RS" sz="6600" i="1" dirty="0" smtClean="0"/>
            </a:br>
            <a:r>
              <a:rPr lang="sr-Cyrl-RS" sz="4400" i="1" dirty="0" smtClean="0"/>
              <a:t>10.новембар 2016.</a:t>
            </a:r>
            <a:endParaRPr lang="en-US" sz="4400" dirty="0"/>
          </a:p>
        </p:txBody>
      </p:sp>
      <p:pic>
        <p:nvPicPr>
          <p:cNvPr id="3" name="Picture 2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990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905000"/>
          </a:xfrm>
        </p:spPr>
        <p:txBody>
          <a:bodyPr>
            <a:normAutofit fontScale="90000"/>
          </a:bodyPr>
          <a:lstStyle/>
          <a:p>
            <a:pPr lvl="0"/>
            <a:r>
              <a:rPr lang="sr-Cyrl-RS" sz="4400" i="1" dirty="0" smtClean="0"/>
              <a:t>2. </a:t>
            </a:r>
            <a:r>
              <a:rPr lang="en-US" sz="4400" i="1" dirty="0" smtClean="0"/>
              <a:t>УРЕЂИВАЛИ СМО ШКОЛСКИ ОБЈЕКАТ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DSC_30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457200"/>
            <a:ext cx="8229600" cy="58521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_30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1143000"/>
            <a:ext cx="7053408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_30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1143000"/>
            <a:ext cx="7053408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_30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1143000"/>
            <a:ext cx="7053408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2286000"/>
          </a:xfrm>
        </p:spPr>
        <p:txBody>
          <a:bodyPr>
            <a:normAutofit/>
          </a:bodyPr>
          <a:lstStyle/>
          <a:p>
            <a:pPr lvl="0"/>
            <a:r>
              <a:rPr lang="sr-Cyrl-RS" i="1" dirty="0" smtClean="0"/>
              <a:t>3. </a:t>
            </a:r>
            <a:r>
              <a:rPr lang="en-US" i="1" dirty="0" smtClean="0"/>
              <a:t>ИМАМО СУНЧАНИ САТ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unčani sat - slika.jpg"/>
          <p:cNvPicPr>
            <a:picLocks noGrp="1" noChangeAspect="1"/>
          </p:cNvPicPr>
          <p:nvPr>
            <p:ph idx="1"/>
          </p:nvPr>
        </p:nvPicPr>
        <p:blipFill>
          <a:blip r:embed="rId2"/>
          <a:srcRect b="2881"/>
          <a:stretch>
            <a:fillRect/>
          </a:stretch>
        </p:blipFill>
        <p:spPr>
          <a:xfrm>
            <a:off x="533400" y="990600"/>
            <a:ext cx="8229600" cy="4495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30762"/>
          </a:xfrm>
        </p:spPr>
        <p:txBody>
          <a:bodyPr>
            <a:normAutofit/>
          </a:bodyPr>
          <a:lstStyle/>
          <a:p>
            <a:pPr lvl="0"/>
            <a:r>
              <a:rPr lang="sr-Cyrl-RS" i="1" dirty="0" smtClean="0"/>
              <a:t/>
            </a:r>
            <a:br>
              <a:rPr lang="sr-Cyrl-RS" i="1" dirty="0" smtClean="0"/>
            </a:br>
            <a:r>
              <a:rPr lang="sr-Cyrl-RS" i="1" dirty="0" smtClean="0"/>
              <a:t>4. </a:t>
            </a:r>
            <a:r>
              <a:rPr lang="en-US" i="1" dirty="0" smtClean="0"/>
              <a:t>РЕАЛИЗОВАЛИ СМО ВЕЛИКИ БРОЈ РАЗНОВРСНИХ АКТИВНОСТИ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533400"/>
            <a:ext cx="5486400" cy="762000"/>
          </a:xfrm>
        </p:spPr>
        <p:txBody>
          <a:bodyPr>
            <a:noAutofit/>
          </a:bodyPr>
          <a:lstStyle/>
          <a:p>
            <a:pPr lvl="0"/>
            <a:r>
              <a:rPr lang="en-US" sz="4000" dirty="0" err="1" smtClean="0"/>
              <a:t>Радионице</a:t>
            </a:r>
            <a:endParaRPr lang="en-US" sz="4000" dirty="0"/>
          </a:p>
        </p:txBody>
      </p:sp>
      <p:pic>
        <p:nvPicPr>
          <p:cNvPr id="2050" name="Picture 2" descr="C:\Users\SKOLA\Desktop\IMG_708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852" b="1852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err="1" smtClean="0"/>
              <a:t>Научн</a:t>
            </a:r>
            <a:r>
              <a:rPr lang="sr-Cyrl-RS" dirty="0" smtClean="0"/>
              <a:t>и</a:t>
            </a:r>
            <a:r>
              <a:rPr lang="en-US" dirty="0" smtClean="0"/>
              <a:t> </a:t>
            </a:r>
            <a:r>
              <a:rPr lang="en-US" dirty="0" err="1" smtClean="0"/>
              <a:t>клуб</a:t>
            </a:r>
            <a:endParaRPr lang="en-US" dirty="0"/>
          </a:p>
        </p:txBody>
      </p:sp>
      <p:pic>
        <p:nvPicPr>
          <p:cNvPr id="3074" name="Picture 2" descr="C:\Users\SKOLA\Desktop\IMG_71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D:\SLIKE\slike skola\slika ško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_30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990600"/>
            <a:ext cx="7053408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 err="1" smtClean="0"/>
              <a:t>Учешће</a:t>
            </a:r>
            <a:r>
              <a:rPr lang="en-US" dirty="0" smtClean="0"/>
              <a:t> </a:t>
            </a:r>
            <a:r>
              <a:rPr lang="en-US" dirty="0" err="1" smtClean="0"/>
              <a:t>на</a:t>
            </a:r>
            <a:r>
              <a:rPr lang="en-US" dirty="0" smtClean="0"/>
              <a:t> </a:t>
            </a:r>
            <a:r>
              <a:rPr lang="en-US" dirty="0" err="1" smtClean="0"/>
              <a:t>базарима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4.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39887"/>
            <a:ext cx="8229600" cy="46291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 err="1" smtClean="0"/>
              <a:t>Школски</a:t>
            </a:r>
            <a:r>
              <a:rPr lang="en-US" dirty="0" smtClean="0"/>
              <a:t> </a:t>
            </a:r>
            <a:r>
              <a:rPr lang="en-US" dirty="0" err="1" smtClean="0"/>
              <a:t>часопис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skolsko zvon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1295400"/>
            <a:ext cx="5029200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 err="1" smtClean="0"/>
              <a:t>Школске</a:t>
            </a:r>
            <a:r>
              <a:rPr lang="en-US" dirty="0" smtClean="0"/>
              <a:t> </a:t>
            </a:r>
            <a:r>
              <a:rPr lang="en-US" dirty="0" err="1" smtClean="0"/>
              <a:t>приредбе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 descr="4.f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 descr="f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2917"/>
            <a:ext cx="8229600" cy="10668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 descr="f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39887"/>
            <a:ext cx="8229600" cy="46291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Фитнес</a:t>
            </a:r>
            <a:r>
              <a:rPr lang="en-US" dirty="0" smtClean="0"/>
              <a:t> </a:t>
            </a:r>
            <a:r>
              <a:rPr lang="en-US" dirty="0" err="1" smtClean="0"/>
              <a:t>дан</a:t>
            </a:r>
            <a:endParaRPr lang="en-US" dirty="0"/>
          </a:p>
        </p:txBody>
      </p:sp>
      <p:pic>
        <p:nvPicPr>
          <p:cNvPr id="7" name="Content Placeholder 6" descr="fitnes dan 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pic>
        <p:nvPicPr>
          <p:cNvPr id="5" name="Content Placeholder 4" descr="fitnes dan 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1371600"/>
          </a:xfrm>
        </p:spPr>
        <p:txBody>
          <a:bodyPr>
            <a:normAutofit fontScale="90000"/>
          </a:bodyPr>
          <a:lstStyle/>
          <a:p>
            <a:pPr lvl="0"/>
            <a:r>
              <a:rPr lang="sr-Latn-RS" dirty="0" smtClean="0"/>
              <a:t/>
            </a:r>
            <a:br>
              <a:rPr lang="sr-Latn-RS" dirty="0" smtClean="0"/>
            </a:br>
            <a:r>
              <a:rPr lang="en-US" dirty="0" err="1" smtClean="0"/>
              <a:t>Реализовали</a:t>
            </a:r>
            <a:r>
              <a:rPr lang="en-US" dirty="0" smtClean="0"/>
              <a:t> </a:t>
            </a:r>
            <a:r>
              <a:rPr lang="en-US" dirty="0" err="1" smtClean="0"/>
              <a:t>смо</a:t>
            </a:r>
            <a:r>
              <a:rPr lang="en-US" dirty="0" smtClean="0"/>
              <a:t> </a:t>
            </a:r>
            <a:r>
              <a:rPr lang="en-US" dirty="0" err="1" smtClean="0"/>
              <a:t>пројекат</a:t>
            </a:r>
            <a:r>
              <a:rPr lang="en-US" dirty="0" smtClean="0"/>
              <a:t> „</a:t>
            </a:r>
            <a:r>
              <a:rPr lang="en-US" dirty="0" err="1" smtClean="0"/>
              <a:t>Здраво</a:t>
            </a:r>
            <a:r>
              <a:rPr lang="en-US" dirty="0" smtClean="0"/>
              <a:t> </a:t>
            </a:r>
            <a:r>
              <a:rPr lang="en-US" dirty="0" err="1" smtClean="0"/>
              <a:t>растимо</a:t>
            </a:r>
            <a:r>
              <a:rPr lang="en-US" dirty="0" smtClean="0"/>
              <a:t>“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Zdravo rastim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3505200"/>
          </a:xfrm>
        </p:spPr>
        <p:txBody>
          <a:bodyPr>
            <a:normAutofit/>
          </a:bodyPr>
          <a:lstStyle/>
          <a:p>
            <a:pPr lvl="0"/>
            <a:r>
              <a:rPr lang="sr-Cyrl-RS" i="1" dirty="0" smtClean="0"/>
              <a:t/>
            </a:r>
            <a:br>
              <a:rPr lang="sr-Cyrl-RS" i="1" dirty="0" smtClean="0"/>
            </a:br>
            <a:r>
              <a:rPr lang="sr-Cyrl-RS" i="1" dirty="0" smtClean="0"/>
              <a:t>5. </a:t>
            </a:r>
            <a:r>
              <a:rPr lang="en-US" i="1" dirty="0" smtClean="0"/>
              <a:t>БАВИЛИ СМО СЕ ЕКОЛОГИЈОМ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295400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 err="1" smtClean="0"/>
              <a:t>Сакупљали</a:t>
            </a:r>
            <a:r>
              <a:rPr lang="en-US" dirty="0" smtClean="0"/>
              <a:t> </a:t>
            </a:r>
            <a:r>
              <a:rPr lang="en-US" dirty="0" err="1" smtClean="0"/>
              <a:t>рециклажни</a:t>
            </a:r>
            <a:r>
              <a:rPr lang="en-US" dirty="0" smtClean="0"/>
              <a:t> </a:t>
            </a:r>
            <a:r>
              <a:rPr lang="en-US" dirty="0" err="1" smtClean="0"/>
              <a:t>материјал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5.a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 err="1" smtClean="0"/>
              <a:t>Обележавали</a:t>
            </a:r>
            <a:r>
              <a:rPr lang="en-US" dirty="0" smtClean="0"/>
              <a:t> </a:t>
            </a:r>
            <a:r>
              <a:rPr lang="en-US" dirty="0" err="1" smtClean="0"/>
              <a:t>значајне</a:t>
            </a:r>
            <a:r>
              <a:rPr lang="en-US" dirty="0" smtClean="0"/>
              <a:t> </a:t>
            </a:r>
            <a:r>
              <a:rPr lang="en-US" dirty="0" err="1" smtClean="0"/>
              <a:t>еко</a:t>
            </a:r>
            <a:r>
              <a:rPr lang="en-US" dirty="0" smtClean="0"/>
              <a:t> </a:t>
            </a:r>
            <a:r>
              <a:rPr lang="en-US" dirty="0" err="1" smtClean="0"/>
              <a:t>датуме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26625" name="Picture 1" descr="C:\Users\SKOLA\Desktop\Dan škole 2016-17\Фотографије\Dan bez automobila\IMG_53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30962"/>
          </a:xfrm>
        </p:spPr>
        <p:txBody>
          <a:bodyPr>
            <a:normAutofit/>
          </a:bodyPr>
          <a:lstStyle/>
          <a:p>
            <a:r>
              <a:rPr lang="sr-Cyrl-RS" dirty="0" smtClean="0"/>
              <a:t>У годинама које долазе неће бити важно који ауто возите, у каквој кући живите, колико новца имате у банци или какву одећу носите. </a:t>
            </a:r>
            <a:br>
              <a:rPr lang="sr-Cyrl-RS" dirty="0" smtClean="0"/>
            </a:br>
            <a:r>
              <a:rPr lang="sr-Cyrl-RS" dirty="0" smtClean="0"/>
              <a:t>Али свет може бити барем мало бољи ако одиграте важну улогу у животу детета.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err="1" smtClean="0"/>
              <a:t>Уређивали</a:t>
            </a:r>
            <a:r>
              <a:rPr lang="en-US" dirty="0" smtClean="0"/>
              <a:t> </a:t>
            </a:r>
            <a:r>
              <a:rPr lang="en-US" dirty="0" err="1" smtClean="0"/>
              <a:t>своју</a:t>
            </a:r>
            <a:r>
              <a:rPr lang="en-US" dirty="0" smtClean="0"/>
              <a:t> </a:t>
            </a:r>
            <a:r>
              <a:rPr lang="en-US" dirty="0" err="1" smtClean="0"/>
              <a:t>околину</a:t>
            </a:r>
            <a:endParaRPr lang="en-US" dirty="0"/>
          </a:p>
        </p:txBody>
      </p:sp>
      <p:pic>
        <p:nvPicPr>
          <p:cNvPr id="4" name="Content Placeholder 3" descr="5.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1676400"/>
            <a:ext cx="5181600" cy="3886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err="1" smtClean="0"/>
              <a:t>Имамо</a:t>
            </a:r>
            <a:r>
              <a:rPr lang="en-US" dirty="0" smtClean="0"/>
              <a:t>  и </a:t>
            </a:r>
            <a:r>
              <a:rPr lang="en-US" dirty="0" err="1" smtClean="0"/>
              <a:t>Еко</a:t>
            </a:r>
            <a:r>
              <a:rPr lang="en-US" dirty="0" smtClean="0"/>
              <a:t> </a:t>
            </a:r>
            <a:r>
              <a:rPr lang="en-US" dirty="0" err="1" smtClean="0"/>
              <a:t>учионицу</a:t>
            </a:r>
            <a:endParaRPr lang="en-US" dirty="0"/>
          </a:p>
        </p:txBody>
      </p:sp>
      <p:pic>
        <p:nvPicPr>
          <p:cNvPr id="4" name="Content Placeholder 3" descr="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voriste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47800" y="914400"/>
            <a:ext cx="6278033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20962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 smtClean="0"/>
              <a:t>А </a:t>
            </a:r>
            <a:r>
              <a:rPr lang="en-US" dirty="0" err="1" smtClean="0"/>
              <a:t>данас</a:t>
            </a:r>
            <a:r>
              <a:rPr lang="en-US" dirty="0" smtClean="0"/>
              <a:t>, </a:t>
            </a:r>
            <a:r>
              <a:rPr lang="en-US" dirty="0" err="1" smtClean="0"/>
              <a:t>за</a:t>
            </a:r>
            <a:r>
              <a:rPr lang="en-US" dirty="0" smtClean="0"/>
              <a:t> </a:t>
            </a:r>
            <a:r>
              <a:rPr lang="en-US" dirty="0" err="1" smtClean="0"/>
              <a:t>сав</a:t>
            </a:r>
            <a:r>
              <a:rPr lang="en-US" dirty="0" smtClean="0"/>
              <a:t> </a:t>
            </a:r>
            <a:r>
              <a:rPr lang="en-US" dirty="0" err="1" smtClean="0"/>
              <a:t>уложени</a:t>
            </a:r>
            <a:r>
              <a:rPr lang="en-US" dirty="0" smtClean="0"/>
              <a:t> </a:t>
            </a:r>
            <a:r>
              <a:rPr lang="en-US" dirty="0" err="1" smtClean="0"/>
              <a:t>труд</a:t>
            </a:r>
            <a:r>
              <a:rPr lang="en-US" dirty="0" smtClean="0"/>
              <a:t> и </a:t>
            </a:r>
            <a:r>
              <a:rPr lang="en-US" dirty="0" err="1" smtClean="0"/>
              <a:t>рад</a:t>
            </a:r>
            <a:r>
              <a:rPr lang="en-US" dirty="0" smtClean="0"/>
              <a:t> у </a:t>
            </a:r>
            <a:r>
              <a:rPr lang="en-US" dirty="0" err="1" smtClean="0"/>
              <a:t>оквиру</a:t>
            </a:r>
            <a:r>
              <a:rPr lang="en-US" dirty="0" smtClean="0"/>
              <a:t> </a:t>
            </a:r>
            <a:r>
              <a:rPr lang="en-US" dirty="0" err="1" smtClean="0"/>
              <a:t>међународног</a:t>
            </a:r>
            <a:r>
              <a:rPr lang="en-US" dirty="0" smtClean="0"/>
              <a:t> </a:t>
            </a:r>
            <a:r>
              <a:rPr lang="en-US" dirty="0" err="1" smtClean="0"/>
              <a:t>програма</a:t>
            </a:r>
            <a:r>
              <a:rPr lang="en-US" dirty="0" smtClean="0"/>
              <a:t> „</a:t>
            </a:r>
            <a:r>
              <a:rPr lang="en-US" dirty="0" err="1" smtClean="0"/>
              <a:t>Еко</a:t>
            </a:r>
            <a:r>
              <a:rPr lang="en-US" dirty="0" smtClean="0"/>
              <a:t> </a:t>
            </a:r>
            <a:r>
              <a:rPr lang="en-US" dirty="0" err="1" smtClean="0"/>
              <a:t>школа</a:t>
            </a:r>
            <a:r>
              <a:rPr lang="en-US" dirty="0" smtClean="0"/>
              <a:t>“ </a:t>
            </a:r>
            <a:r>
              <a:rPr lang="en-US" dirty="0" err="1" smtClean="0"/>
              <a:t>додела</a:t>
            </a:r>
            <a:r>
              <a:rPr lang="en-US" dirty="0" smtClean="0"/>
              <a:t> </a:t>
            </a:r>
            <a:r>
              <a:rPr lang="en-US" dirty="0" err="1" smtClean="0"/>
              <a:t>признања</a:t>
            </a:r>
            <a:r>
              <a:rPr lang="en-US" dirty="0" smtClean="0"/>
              <a:t>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0"/>
            <a:ext cx="8229600" cy="3261360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n-US" dirty="0" err="1" smtClean="0"/>
              <a:t>На</a:t>
            </a:r>
            <a:r>
              <a:rPr lang="en-US" dirty="0" smtClean="0"/>
              <a:t> </a:t>
            </a:r>
            <a:r>
              <a:rPr lang="en-US" dirty="0" err="1" smtClean="0"/>
              <a:t>основу</a:t>
            </a:r>
            <a:r>
              <a:rPr lang="en-US" dirty="0" smtClean="0"/>
              <a:t> </a:t>
            </a:r>
            <a:r>
              <a:rPr lang="en-US" dirty="0" err="1" smtClean="0"/>
              <a:t>одлуке</a:t>
            </a:r>
            <a:r>
              <a:rPr lang="en-US" dirty="0" smtClean="0"/>
              <a:t> </a:t>
            </a:r>
            <a:r>
              <a:rPr lang="en-US" dirty="0" err="1" smtClean="0"/>
              <a:t>савета</a:t>
            </a:r>
            <a:r>
              <a:rPr lang="en-US" dirty="0" smtClean="0"/>
              <a:t> ФЕЕ </a:t>
            </a:r>
            <a:r>
              <a:rPr lang="en-US" dirty="0" err="1" smtClean="0"/>
              <a:t>програма</a:t>
            </a:r>
            <a:r>
              <a:rPr lang="en-US" dirty="0" smtClean="0"/>
              <a:t> у </a:t>
            </a:r>
            <a:r>
              <a:rPr lang="en-US" dirty="0" err="1" smtClean="0"/>
              <a:t>Србији</a:t>
            </a:r>
            <a:r>
              <a:rPr lang="en-US" dirty="0" smtClean="0"/>
              <a:t> у </a:t>
            </a:r>
            <a:r>
              <a:rPr lang="en-US" dirty="0" err="1" smtClean="0"/>
              <a:t>школској</a:t>
            </a:r>
            <a:r>
              <a:rPr lang="en-US" dirty="0" smtClean="0"/>
              <a:t> 2016/2017. </a:t>
            </a:r>
            <a:r>
              <a:rPr lang="en-US" dirty="0" err="1" smtClean="0"/>
              <a:t>години</a:t>
            </a:r>
            <a:r>
              <a:rPr lang="en-US" dirty="0" smtClean="0"/>
              <a:t>  ОШ „</a:t>
            </a:r>
            <a:r>
              <a:rPr lang="en-US" dirty="0" err="1" smtClean="0"/>
              <a:t>Вожд</a:t>
            </a:r>
            <a:r>
              <a:rPr lang="en-US" dirty="0" smtClean="0"/>
              <a:t> </a:t>
            </a:r>
            <a:r>
              <a:rPr lang="en-US" dirty="0" err="1" smtClean="0"/>
              <a:t>Карађорђе</a:t>
            </a:r>
            <a:r>
              <a:rPr lang="en-US" dirty="0" smtClean="0"/>
              <a:t>“ </a:t>
            </a:r>
            <a:r>
              <a:rPr lang="en-US" dirty="0" err="1" smtClean="0"/>
              <a:t>Лесковац</a:t>
            </a:r>
            <a:r>
              <a:rPr lang="en-US" dirty="0" smtClean="0"/>
              <a:t> </a:t>
            </a:r>
            <a:r>
              <a:rPr lang="en-US" dirty="0" err="1" smtClean="0"/>
              <a:t>стекла</a:t>
            </a:r>
            <a:r>
              <a:rPr lang="en-US" dirty="0" smtClean="0"/>
              <a:t> </a:t>
            </a:r>
            <a:r>
              <a:rPr lang="en-US" dirty="0" err="1" smtClean="0"/>
              <a:t>је</a:t>
            </a:r>
            <a:r>
              <a:rPr lang="en-US" dirty="0" smtClean="0"/>
              <a:t> </a:t>
            </a:r>
            <a:r>
              <a:rPr lang="en-US" dirty="0" err="1" smtClean="0"/>
              <a:t>статус</a:t>
            </a:r>
            <a:r>
              <a:rPr lang="en-US" dirty="0" smtClean="0"/>
              <a:t> </a:t>
            </a:r>
            <a:r>
              <a:rPr lang="en-US" dirty="0" err="1" smtClean="0"/>
              <a:t>Еко-школе</a:t>
            </a:r>
            <a:r>
              <a:rPr lang="en-US" dirty="0" smtClean="0"/>
              <a:t> </a:t>
            </a:r>
            <a:r>
              <a:rPr lang="en-US" dirty="0" err="1" smtClean="0"/>
              <a:t>за</a:t>
            </a:r>
            <a:r>
              <a:rPr lang="en-US" dirty="0" smtClean="0"/>
              <a:t> </a:t>
            </a:r>
            <a:r>
              <a:rPr lang="en-US" dirty="0" err="1" smtClean="0"/>
              <a:t>наредне</a:t>
            </a:r>
            <a:r>
              <a:rPr lang="en-US" dirty="0" smtClean="0"/>
              <a:t> </a:t>
            </a:r>
            <a:r>
              <a:rPr lang="en-US" dirty="0" err="1" smtClean="0"/>
              <a:t>две</a:t>
            </a:r>
            <a:r>
              <a:rPr lang="en-US" dirty="0" smtClean="0"/>
              <a:t> </a:t>
            </a:r>
            <a:r>
              <a:rPr lang="en-US" dirty="0" err="1" smtClean="0"/>
              <a:t>године</a:t>
            </a:r>
            <a:r>
              <a:rPr lang="en-US" dirty="0" smtClean="0"/>
              <a:t>! </a:t>
            </a:r>
            <a:r>
              <a:rPr lang="en-US" dirty="0" err="1" smtClean="0"/>
              <a:t>Овом</a:t>
            </a:r>
            <a:r>
              <a:rPr lang="en-US" dirty="0" smtClean="0"/>
              <a:t> </a:t>
            </a:r>
            <a:r>
              <a:rPr lang="en-US" dirty="0" err="1" smtClean="0"/>
              <a:t>приликом</a:t>
            </a:r>
            <a:r>
              <a:rPr lang="en-US" dirty="0" smtClean="0"/>
              <a:t> </a:t>
            </a:r>
            <a:r>
              <a:rPr lang="en-US" dirty="0" err="1" smtClean="0"/>
              <a:t>желимо</a:t>
            </a:r>
            <a:r>
              <a:rPr lang="en-US" dirty="0" smtClean="0"/>
              <a:t> </a:t>
            </a:r>
            <a:r>
              <a:rPr lang="en-US" dirty="0" err="1" smtClean="0"/>
              <a:t>да</a:t>
            </a:r>
            <a:r>
              <a:rPr lang="en-US" dirty="0" smtClean="0"/>
              <a:t> </a:t>
            </a:r>
            <a:r>
              <a:rPr lang="en-US" dirty="0" err="1" smtClean="0"/>
              <a:t>вам</a:t>
            </a:r>
            <a:r>
              <a:rPr lang="en-US" dirty="0" smtClean="0"/>
              <a:t> </a:t>
            </a:r>
            <a:r>
              <a:rPr lang="en-US" dirty="0" err="1" smtClean="0"/>
              <a:t>честитамо</a:t>
            </a:r>
            <a:r>
              <a:rPr lang="en-US" dirty="0" smtClean="0"/>
              <a:t> и </a:t>
            </a:r>
            <a:r>
              <a:rPr lang="en-US" dirty="0" err="1" smtClean="0"/>
              <a:t>да</a:t>
            </a:r>
            <a:r>
              <a:rPr lang="en-US" dirty="0" smtClean="0"/>
              <a:t> </a:t>
            </a:r>
            <a:r>
              <a:rPr lang="en-US" dirty="0" err="1" smtClean="0"/>
              <a:t>вас</a:t>
            </a:r>
            <a:r>
              <a:rPr lang="en-US" dirty="0" smtClean="0"/>
              <a:t> </a:t>
            </a:r>
            <a:r>
              <a:rPr lang="en-US" dirty="0" err="1" smtClean="0"/>
              <a:t>подстакнемо</a:t>
            </a:r>
            <a:r>
              <a:rPr lang="en-US" dirty="0" smtClean="0"/>
              <a:t> </a:t>
            </a:r>
            <a:r>
              <a:rPr lang="en-US" dirty="0" err="1" smtClean="0"/>
              <a:t>да</a:t>
            </a:r>
            <a:r>
              <a:rPr lang="en-US" dirty="0" smtClean="0"/>
              <a:t> и у </a:t>
            </a:r>
            <a:r>
              <a:rPr lang="en-US" dirty="0" err="1" smtClean="0"/>
              <a:t>будуће</a:t>
            </a:r>
            <a:r>
              <a:rPr lang="en-US" dirty="0" smtClean="0"/>
              <a:t> </a:t>
            </a:r>
            <a:r>
              <a:rPr lang="en-US" dirty="0" err="1" smtClean="0"/>
              <a:t>радите</a:t>
            </a:r>
            <a:r>
              <a:rPr lang="en-US" dirty="0" smtClean="0"/>
              <a:t> </a:t>
            </a:r>
            <a:r>
              <a:rPr lang="en-US" dirty="0" err="1" smtClean="0"/>
              <a:t>на</a:t>
            </a:r>
            <a:r>
              <a:rPr lang="en-US" dirty="0" smtClean="0"/>
              <a:t> </a:t>
            </a:r>
            <a:r>
              <a:rPr lang="en-US" dirty="0" err="1" smtClean="0"/>
              <a:t>унапређењу</a:t>
            </a:r>
            <a:r>
              <a:rPr lang="en-US" dirty="0" smtClean="0"/>
              <a:t> </a:t>
            </a:r>
            <a:r>
              <a:rPr lang="en-US" dirty="0" err="1" smtClean="0"/>
              <a:t>животне</a:t>
            </a:r>
            <a:r>
              <a:rPr lang="en-US" dirty="0" smtClean="0"/>
              <a:t> </a:t>
            </a:r>
            <a:r>
              <a:rPr lang="en-US" dirty="0" err="1" smtClean="0"/>
              <a:t>средине</a:t>
            </a:r>
            <a:r>
              <a:rPr lang="en-US" dirty="0" smtClean="0"/>
              <a:t> и </a:t>
            </a:r>
            <a:r>
              <a:rPr lang="en-US" dirty="0" err="1" smtClean="0"/>
              <a:t>уштеди</a:t>
            </a:r>
            <a:r>
              <a:rPr lang="en-US" dirty="0" smtClean="0"/>
              <a:t> </a:t>
            </a:r>
            <a:r>
              <a:rPr lang="en-US" dirty="0" err="1" smtClean="0"/>
              <a:t>ресурса</a:t>
            </a:r>
            <a:r>
              <a:rPr lang="en-US" dirty="0" smtClean="0"/>
              <a:t>. </a:t>
            </a:r>
            <a:r>
              <a:rPr lang="en-US" dirty="0" err="1" smtClean="0"/>
              <a:t>Зелене</a:t>
            </a:r>
            <a:r>
              <a:rPr lang="en-US" dirty="0" smtClean="0"/>
              <a:t> </a:t>
            </a:r>
            <a:r>
              <a:rPr lang="en-US" dirty="0" err="1" smtClean="0"/>
              <a:t>заставе</a:t>
            </a:r>
            <a:r>
              <a:rPr lang="en-US" dirty="0" smtClean="0"/>
              <a:t> и </a:t>
            </a:r>
            <a:r>
              <a:rPr lang="en-US" dirty="0" err="1" smtClean="0"/>
              <a:t>еко-сертификати</a:t>
            </a:r>
            <a:r>
              <a:rPr lang="en-US" dirty="0" smtClean="0"/>
              <a:t> </a:t>
            </a:r>
            <a:r>
              <a:rPr lang="en-US" dirty="0" err="1" smtClean="0"/>
              <a:t>биће</a:t>
            </a:r>
            <a:r>
              <a:rPr lang="en-US" dirty="0" smtClean="0"/>
              <a:t> </a:t>
            </a:r>
            <a:r>
              <a:rPr lang="en-US" dirty="0" err="1" smtClean="0"/>
              <a:t>додељени</a:t>
            </a:r>
            <a:r>
              <a:rPr lang="en-US" dirty="0" smtClean="0"/>
              <a:t> </a:t>
            </a:r>
            <a:r>
              <a:rPr lang="en-US" dirty="0" err="1" smtClean="0"/>
              <a:t>током</a:t>
            </a:r>
            <a:r>
              <a:rPr lang="en-US" dirty="0" smtClean="0"/>
              <a:t> </a:t>
            </a:r>
            <a:r>
              <a:rPr lang="en-US" dirty="0" err="1" smtClean="0"/>
              <a:t>церемоније</a:t>
            </a:r>
            <a:r>
              <a:rPr lang="en-US" dirty="0" smtClean="0"/>
              <a:t> </a:t>
            </a:r>
            <a:r>
              <a:rPr lang="en-US" dirty="0" err="1" smtClean="0"/>
              <a:t>на</a:t>
            </a:r>
            <a:r>
              <a:rPr lang="en-US" dirty="0" smtClean="0"/>
              <a:t> </a:t>
            </a:r>
            <a:r>
              <a:rPr lang="en-US" dirty="0" err="1" smtClean="0"/>
              <a:t>састанку</a:t>
            </a:r>
            <a:r>
              <a:rPr lang="en-US" dirty="0" smtClean="0"/>
              <a:t> </a:t>
            </a:r>
            <a:r>
              <a:rPr lang="en-US" dirty="0" err="1" smtClean="0"/>
              <a:t>екошколских</a:t>
            </a:r>
            <a:r>
              <a:rPr lang="en-US" dirty="0" smtClean="0"/>
              <a:t> </a:t>
            </a:r>
            <a:r>
              <a:rPr lang="en-US" dirty="0" err="1" smtClean="0"/>
              <a:t>координатора</a:t>
            </a:r>
            <a:r>
              <a:rPr lang="en-US" dirty="0" smtClean="0"/>
              <a:t>, 10. </a:t>
            </a:r>
            <a:r>
              <a:rPr lang="en-US" dirty="0" err="1" smtClean="0"/>
              <a:t>новембра</a:t>
            </a:r>
            <a:r>
              <a:rPr lang="en-US" dirty="0" smtClean="0"/>
              <a:t> 2016. </a:t>
            </a:r>
            <a:r>
              <a:rPr lang="en-US" dirty="0" err="1" smtClean="0"/>
              <a:t>године</a:t>
            </a:r>
            <a:r>
              <a:rPr lang="en-US" dirty="0" smtClean="0"/>
              <a:t> у </a:t>
            </a:r>
            <a:r>
              <a:rPr lang="en-US" dirty="0" err="1" smtClean="0"/>
              <a:t>Параћину</a:t>
            </a:r>
            <a:r>
              <a:rPr lang="en-US" dirty="0" smtClean="0"/>
              <a:t>.</a:t>
            </a:r>
          </a:p>
          <a:p>
            <a:pPr algn="just"/>
            <a:r>
              <a:rPr lang="en-US" dirty="0" err="1" smtClean="0"/>
              <a:t>Амбасадори</a:t>
            </a:r>
            <a:r>
              <a:rPr lang="en-US" dirty="0" smtClean="0"/>
              <a:t> </a:t>
            </a:r>
            <a:r>
              <a:rPr lang="en-US" dirty="0" err="1" smtClean="0"/>
              <a:t>одрживог</a:t>
            </a:r>
            <a:r>
              <a:rPr lang="en-US" dirty="0" smtClean="0"/>
              <a:t> </a:t>
            </a:r>
            <a:r>
              <a:rPr lang="en-US" dirty="0" err="1" smtClean="0"/>
              <a:t>развоја</a:t>
            </a:r>
            <a:r>
              <a:rPr lang="en-US" dirty="0" smtClean="0"/>
              <a:t> и </a:t>
            </a:r>
            <a:r>
              <a:rPr lang="en-US" dirty="0" err="1" smtClean="0"/>
              <a:t>животне</a:t>
            </a:r>
            <a:r>
              <a:rPr lang="en-US" dirty="0" smtClean="0"/>
              <a:t> </a:t>
            </a:r>
            <a:r>
              <a:rPr lang="en-US" dirty="0" err="1" smtClean="0"/>
              <a:t>средине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30762"/>
          </a:xfrm>
        </p:spPr>
        <p:txBody>
          <a:bodyPr>
            <a:normAutofit/>
          </a:bodyPr>
          <a:lstStyle/>
          <a:p>
            <a:pPr lvl="0"/>
            <a:r>
              <a:rPr lang="sr-Cyrl-RS" i="1" dirty="0" smtClean="0"/>
              <a:t>6. </a:t>
            </a:r>
            <a:r>
              <a:rPr lang="en-US" i="1" dirty="0" smtClean="0"/>
              <a:t>БИЛИ СМО ХУМАНИ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dirty="0" smtClean="0"/>
              <a:t>Помоћ породицама </a:t>
            </a:r>
            <a:endParaRPr lang="en-US" dirty="0"/>
          </a:p>
        </p:txBody>
      </p:sp>
      <p:pic>
        <p:nvPicPr>
          <p:cNvPr id="1026" name="Picture 2" descr="D:\Dan Roma\Dan Roma 2016\IMG_64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6962"/>
          </a:xfrm>
        </p:spPr>
        <p:txBody>
          <a:bodyPr>
            <a:normAutofit/>
          </a:bodyPr>
          <a:lstStyle/>
          <a:p>
            <a:pPr lvl="0"/>
            <a:r>
              <a:rPr lang="sr-Cyrl-RS" i="1" dirty="0" smtClean="0"/>
              <a:t>7. </a:t>
            </a:r>
            <a:r>
              <a:rPr lang="en-US" i="1" dirty="0" smtClean="0"/>
              <a:t>ИНВЕСТИЦИЈЕ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 err="1" smtClean="0"/>
              <a:t>Постављен</a:t>
            </a:r>
            <a:r>
              <a:rPr lang="en-US" dirty="0" smtClean="0"/>
              <a:t> у </a:t>
            </a:r>
            <a:r>
              <a:rPr lang="en-US" dirty="0" err="1" smtClean="0"/>
              <a:t>дворишту</a:t>
            </a:r>
            <a:r>
              <a:rPr lang="en-US" dirty="0" smtClean="0"/>
              <a:t> </a:t>
            </a:r>
            <a:r>
              <a:rPr lang="en-US" dirty="0" err="1" smtClean="0"/>
              <a:t>школе</a:t>
            </a:r>
            <a:r>
              <a:rPr lang="en-US" dirty="0" smtClean="0"/>
              <a:t> </a:t>
            </a:r>
            <a:r>
              <a:rPr lang="en-US" dirty="0" err="1" smtClean="0"/>
              <a:t>парк</a:t>
            </a:r>
            <a:r>
              <a:rPr lang="en-US" dirty="0" smtClean="0"/>
              <a:t> </a:t>
            </a:r>
            <a:r>
              <a:rPr lang="en-US" dirty="0" err="1" smtClean="0"/>
              <a:t>за</a:t>
            </a:r>
            <a:r>
              <a:rPr lang="en-US" dirty="0" smtClean="0"/>
              <a:t> </a:t>
            </a:r>
            <a:r>
              <a:rPr lang="en-US" dirty="0" err="1" smtClean="0"/>
              <a:t>вежбање</a:t>
            </a:r>
            <a:r>
              <a:rPr lang="en-US" dirty="0" smtClean="0"/>
              <a:t>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DSC_32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5296" y="1600200"/>
            <a:ext cx="7053408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68762"/>
          </a:xfrm>
        </p:spPr>
        <p:txBody>
          <a:bodyPr>
            <a:normAutofit fontScale="90000"/>
          </a:bodyPr>
          <a:lstStyle/>
          <a:p>
            <a:pPr lvl="0"/>
            <a:r>
              <a:rPr lang="sr-Cyrl-RS" dirty="0" smtClean="0"/>
              <a:t/>
            </a:r>
            <a:br>
              <a:rPr lang="sr-Cyrl-RS" dirty="0" smtClean="0"/>
            </a:br>
            <a:r>
              <a:rPr lang="sr-Cyrl-RS" dirty="0" smtClean="0"/>
              <a:t/>
            </a:r>
            <a:br>
              <a:rPr lang="sr-Cyrl-RS" dirty="0" smtClean="0"/>
            </a:br>
            <a:r>
              <a:rPr lang="sr-Cyrl-RS" dirty="0" smtClean="0"/>
              <a:t/>
            </a:r>
            <a:br>
              <a:rPr lang="sr-Cyrl-RS" dirty="0" smtClean="0"/>
            </a:br>
            <a:r>
              <a:rPr lang="sr-Cyrl-RS" dirty="0" smtClean="0"/>
              <a:t/>
            </a:r>
            <a:br>
              <a:rPr lang="sr-Cyrl-RS" dirty="0" smtClean="0"/>
            </a:br>
            <a:r>
              <a:rPr lang="sr-Cyrl-RS" dirty="0" smtClean="0"/>
              <a:t/>
            </a:r>
            <a:br>
              <a:rPr lang="sr-Cyrl-RS" dirty="0" smtClean="0"/>
            </a:br>
            <a:r>
              <a:rPr lang="en-US" dirty="0" err="1" smtClean="0"/>
              <a:t>На</a:t>
            </a:r>
            <a:r>
              <a:rPr lang="en-US" dirty="0" smtClean="0"/>
              <a:t> </a:t>
            </a:r>
            <a:r>
              <a:rPr lang="en-US" dirty="0" err="1" smtClean="0"/>
              <a:t>школској</a:t>
            </a:r>
            <a:r>
              <a:rPr lang="en-US" dirty="0" smtClean="0"/>
              <a:t> </a:t>
            </a:r>
            <a:r>
              <a:rPr lang="en-US" dirty="0" err="1" smtClean="0"/>
              <a:t>згради</a:t>
            </a:r>
            <a:r>
              <a:rPr lang="en-US" dirty="0" smtClean="0"/>
              <a:t> </a:t>
            </a:r>
            <a:r>
              <a:rPr lang="en-US" dirty="0" err="1" smtClean="0"/>
              <a:t>замењено</a:t>
            </a:r>
            <a:r>
              <a:rPr lang="en-US" dirty="0" smtClean="0"/>
              <a:t> 300 </a:t>
            </a:r>
            <a:r>
              <a:rPr lang="en-US" dirty="0" err="1" smtClean="0"/>
              <a:t>метара</a:t>
            </a:r>
            <a:r>
              <a:rPr lang="en-US" dirty="0" smtClean="0"/>
              <a:t> </a:t>
            </a:r>
            <a:r>
              <a:rPr lang="en-US" dirty="0" err="1" smtClean="0"/>
              <a:t>хоризонталних</a:t>
            </a:r>
            <a:r>
              <a:rPr lang="en-US" dirty="0" smtClean="0"/>
              <a:t> </a:t>
            </a:r>
            <a:r>
              <a:rPr lang="en-US" dirty="0" err="1" smtClean="0"/>
              <a:t>олука</a:t>
            </a:r>
            <a:r>
              <a:rPr lang="en-US" dirty="0" smtClean="0"/>
              <a:t> и </a:t>
            </a:r>
            <a:r>
              <a:rPr lang="en-US" dirty="0" err="1" smtClean="0"/>
              <a:t>постављени</a:t>
            </a:r>
            <a:r>
              <a:rPr lang="en-US" dirty="0" smtClean="0"/>
              <a:t> </a:t>
            </a:r>
            <a:r>
              <a:rPr lang="en-US" dirty="0" err="1" smtClean="0"/>
              <a:t>снегобрани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некада...</a:t>
            </a:r>
            <a:endParaRPr lang="en-US" dirty="0"/>
          </a:p>
        </p:txBody>
      </p:sp>
      <p:pic>
        <p:nvPicPr>
          <p:cNvPr id="4" name="Content Placeholder 4" descr="7.b neka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9200" y="2057400"/>
            <a:ext cx="6606795" cy="39627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5162"/>
          </a:xfrm>
        </p:spPr>
        <p:txBody>
          <a:bodyPr/>
          <a:lstStyle/>
          <a:p>
            <a:r>
              <a:rPr lang="sr-Cyrl-RS" dirty="0" smtClean="0"/>
              <a:t>Ми нашу улогу већ играмо...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сада...</a:t>
            </a:r>
            <a:endParaRPr lang="en-US" dirty="0"/>
          </a:p>
        </p:txBody>
      </p:sp>
      <p:pic>
        <p:nvPicPr>
          <p:cNvPr id="6" name="Content Placeholder 5" descr="DSC_30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5296" y="1600200"/>
            <a:ext cx="7053408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524000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 err="1" smtClean="0"/>
              <a:t>Након</a:t>
            </a:r>
            <a:r>
              <a:rPr lang="en-US" dirty="0" smtClean="0"/>
              <a:t> 27 </a:t>
            </a:r>
            <a:r>
              <a:rPr lang="en-US" dirty="0" err="1" smtClean="0"/>
              <a:t>година</a:t>
            </a:r>
            <a:r>
              <a:rPr lang="en-US" dirty="0" smtClean="0"/>
              <a:t> </a:t>
            </a:r>
            <a:r>
              <a:rPr lang="en-US" dirty="0" err="1" smtClean="0"/>
              <a:t>од</a:t>
            </a:r>
            <a:r>
              <a:rPr lang="en-US" dirty="0" smtClean="0"/>
              <a:t> </a:t>
            </a:r>
            <a:r>
              <a:rPr lang="en-US" dirty="0" err="1" smtClean="0"/>
              <a:t>почетка</a:t>
            </a:r>
            <a:r>
              <a:rPr lang="en-US" dirty="0" smtClean="0"/>
              <a:t> </a:t>
            </a:r>
            <a:r>
              <a:rPr lang="en-US" dirty="0" err="1" smtClean="0"/>
              <a:t>рада</a:t>
            </a:r>
            <a:r>
              <a:rPr lang="en-US" dirty="0" smtClean="0"/>
              <a:t> </a:t>
            </a:r>
            <a:r>
              <a:rPr lang="en-US" dirty="0" err="1" smtClean="0"/>
              <a:t>школе</a:t>
            </a:r>
            <a:r>
              <a:rPr lang="en-US" dirty="0" smtClean="0"/>
              <a:t> </a:t>
            </a:r>
            <a:r>
              <a:rPr lang="en-US" dirty="0" err="1" smtClean="0"/>
              <a:t>почела</a:t>
            </a:r>
            <a:r>
              <a:rPr lang="en-US" dirty="0" smtClean="0"/>
              <a:t> </a:t>
            </a:r>
            <a:r>
              <a:rPr lang="en-US" dirty="0" err="1" smtClean="0"/>
              <a:t>са</a:t>
            </a:r>
            <a:r>
              <a:rPr lang="en-US" dirty="0" smtClean="0"/>
              <a:t> </a:t>
            </a:r>
            <a:r>
              <a:rPr lang="en-US" dirty="0" err="1" smtClean="0"/>
              <a:t>изградњом</a:t>
            </a:r>
            <a:r>
              <a:rPr lang="en-US" dirty="0" smtClean="0"/>
              <a:t> </a:t>
            </a:r>
            <a:r>
              <a:rPr lang="en-US" dirty="0" err="1" smtClean="0"/>
              <a:t>фискултурна</a:t>
            </a:r>
            <a:r>
              <a:rPr lang="en-US" dirty="0" smtClean="0"/>
              <a:t> </a:t>
            </a:r>
            <a:r>
              <a:rPr lang="en-US" dirty="0" err="1" smtClean="0"/>
              <a:t>сала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DSC_32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5296" y="1905000"/>
            <a:ext cx="7053408" cy="44037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err="1" smtClean="0"/>
              <a:t>Опремили</a:t>
            </a:r>
            <a:r>
              <a:rPr lang="en-US" dirty="0" smtClean="0"/>
              <a:t> </a:t>
            </a:r>
            <a:r>
              <a:rPr lang="en-US" dirty="0" err="1" smtClean="0"/>
              <a:t>смо</a:t>
            </a:r>
            <a:r>
              <a:rPr lang="en-US" dirty="0" smtClean="0"/>
              <a:t> </a:t>
            </a:r>
            <a:r>
              <a:rPr lang="en-US" dirty="0" err="1" smtClean="0"/>
              <a:t>медијатеку</a:t>
            </a:r>
            <a:endParaRPr lang="en-US" dirty="0"/>
          </a:p>
        </p:txBody>
      </p:sp>
      <p:pic>
        <p:nvPicPr>
          <p:cNvPr id="5" name="Content Placeholder 4" descr="IMG_20161110_10535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191000" y="4038600"/>
            <a:ext cx="4715933" cy="2652713"/>
          </a:xfrm>
        </p:spPr>
      </p:pic>
      <p:pic>
        <p:nvPicPr>
          <p:cNvPr id="6" name="Content Placeholder 5" descr="IMG_20161110_10580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81000" y="1219200"/>
            <a:ext cx="4953000" cy="27860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25962"/>
          </a:xfrm>
        </p:spPr>
        <p:txBody>
          <a:bodyPr>
            <a:normAutofit/>
          </a:bodyPr>
          <a:lstStyle/>
          <a:p>
            <a:pPr lvl="0"/>
            <a:r>
              <a:rPr lang="sr-Cyrl-RS" i="1" dirty="0" smtClean="0"/>
              <a:t/>
            </a:r>
            <a:br>
              <a:rPr lang="sr-Cyrl-RS" i="1" dirty="0" smtClean="0"/>
            </a:br>
            <a:r>
              <a:rPr lang="sr-Cyrl-RS" i="1" dirty="0" smtClean="0"/>
              <a:t>8. </a:t>
            </a:r>
            <a:r>
              <a:rPr lang="en-US" i="1" dirty="0" smtClean="0"/>
              <a:t>ТАКМИЧИЛИ СМО СЕ ...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7620000" cy="1554162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Били</a:t>
            </a:r>
            <a:r>
              <a:rPr lang="en-US" sz="2800" dirty="0" smtClean="0"/>
              <a:t> </a:t>
            </a:r>
            <a:r>
              <a:rPr lang="en-US" sz="2800" dirty="0" err="1" smtClean="0"/>
              <a:t>смо</a:t>
            </a:r>
            <a:r>
              <a:rPr lang="en-US" sz="2800" dirty="0" smtClean="0"/>
              <a:t> </a:t>
            </a:r>
            <a:r>
              <a:rPr lang="en-US" sz="2800" dirty="0" err="1" smtClean="0"/>
              <a:t>домаћини</a:t>
            </a:r>
            <a:r>
              <a:rPr lang="en-US" sz="2800" dirty="0" smtClean="0"/>
              <a:t> </a:t>
            </a:r>
            <a:r>
              <a:rPr lang="en-US" sz="2800" dirty="0" err="1" smtClean="0"/>
              <a:t>такмичења</a:t>
            </a:r>
            <a:r>
              <a:rPr lang="en-US" sz="2800" dirty="0" smtClean="0"/>
              <a:t> </a:t>
            </a:r>
            <a:r>
              <a:rPr lang="en-US" sz="2800" dirty="0" err="1" smtClean="0"/>
              <a:t>из</a:t>
            </a:r>
            <a:r>
              <a:rPr lang="en-US" sz="2800" dirty="0" smtClean="0"/>
              <a:t> </a:t>
            </a:r>
            <a:r>
              <a:rPr lang="en-US" sz="2800" dirty="0" err="1" smtClean="0"/>
              <a:t>техничког</a:t>
            </a:r>
            <a:r>
              <a:rPr lang="en-US" sz="2800" dirty="0" smtClean="0"/>
              <a:t> и </a:t>
            </a:r>
            <a:r>
              <a:rPr lang="en-US" sz="2800" dirty="0" err="1" smtClean="0"/>
              <a:t>информатичког</a:t>
            </a:r>
            <a:r>
              <a:rPr lang="en-US" sz="2800" dirty="0" smtClean="0"/>
              <a:t> </a:t>
            </a:r>
            <a:r>
              <a:rPr lang="en-US" sz="2800" dirty="0" err="1" smtClean="0"/>
              <a:t>образовања</a:t>
            </a:r>
            <a:r>
              <a:rPr lang="en-US" sz="2800" dirty="0" smtClean="0"/>
              <a:t> и </a:t>
            </a:r>
            <a:r>
              <a:rPr lang="en-US" sz="2800" dirty="0" err="1" smtClean="0"/>
              <a:t>такмичења</a:t>
            </a:r>
            <a:r>
              <a:rPr lang="en-US" sz="2800" dirty="0" smtClean="0"/>
              <a:t> „</a:t>
            </a:r>
            <a:r>
              <a:rPr lang="en-US" sz="2800" dirty="0" err="1" smtClean="0"/>
              <a:t>Шта</a:t>
            </a:r>
            <a:r>
              <a:rPr lang="en-US" sz="2800" dirty="0" smtClean="0"/>
              <a:t> </a:t>
            </a:r>
            <a:r>
              <a:rPr lang="en-US" sz="2800" dirty="0" err="1" smtClean="0"/>
              <a:t>знаш</a:t>
            </a:r>
            <a:r>
              <a:rPr lang="en-US" sz="2800" dirty="0" smtClean="0"/>
              <a:t> о </a:t>
            </a:r>
            <a:r>
              <a:rPr lang="en-US" sz="2800" dirty="0" err="1" smtClean="0"/>
              <a:t>саобраћају</a:t>
            </a:r>
            <a:r>
              <a:rPr lang="en-US" sz="2800" dirty="0" smtClean="0"/>
              <a:t>“</a:t>
            </a:r>
            <a:endParaRPr lang="en-US" sz="2800" dirty="0"/>
          </a:p>
        </p:txBody>
      </p:sp>
      <p:pic>
        <p:nvPicPr>
          <p:cNvPr id="56322" name="Picture 2" descr="D:\takmičenja\tio\slike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981200"/>
            <a:ext cx="7620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Организовали</a:t>
            </a:r>
            <a:r>
              <a:rPr lang="en-US" dirty="0" smtClean="0"/>
              <a:t> </a:t>
            </a:r>
            <a:r>
              <a:rPr lang="en-US" dirty="0" err="1" smtClean="0"/>
              <a:t>смо</a:t>
            </a:r>
            <a:r>
              <a:rPr lang="en-US" dirty="0" smtClean="0"/>
              <a:t> </a:t>
            </a:r>
            <a:r>
              <a:rPr lang="en-US" dirty="0" err="1" smtClean="0"/>
              <a:t>математичко</a:t>
            </a:r>
            <a:r>
              <a:rPr lang="en-US" dirty="0" smtClean="0"/>
              <a:t> </a:t>
            </a:r>
            <a:r>
              <a:rPr lang="en-US" dirty="0" err="1" smtClean="0"/>
              <a:t>такмичење</a:t>
            </a:r>
            <a:r>
              <a:rPr lang="en-US" dirty="0" smtClean="0"/>
              <a:t> „</a:t>
            </a:r>
            <a:r>
              <a:rPr lang="en-US" dirty="0" err="1" smtClean="0"/>
              <a:t>Мислиша</a:t>
            </a:r>
            <a:r>
              <a:rPr lang="en-US" dirty="0" smtClean="0"/>
              <a:t>“ </a:t>
            </a:r>
            <a:br>
              <a:rPr lang="en-US" dirty="0" smtClean="0"/>
            </a:br>
            <a:r>
              <a:rPr lang="en-US" dirty="0" smtClean="0"/>
              <a:t>и „</a:t>
            </a:r>
            <a:r>
              <a:rPr lang="en-US" dirty="0" err="1" smtClean="0"/>
              <a:t>Математички</a:t>
            </a:r>
            <a:r>
              <a:rPr lang="en-US" dirty="0" smtClean="0"/>
              <a:t> </a:t>
            </a:r>
            <a:r>
              <a:rPr lang="en-US" dirty="0" err="1" smtClean="0"/>
              <a:t>лист</a:t>
            </a:r>
            <a:r>
              <a:rPr lang="en-US" dirty="0" smtClean="0"/>
              <a:t>“</a:t>
            </a:r>
            <a:endParaRPr lang="en-US" dirty="0"/>
          </a:p>
        </p:txBody>
      </p:sp>
      <p:pic>
        <p:nvPicPr>
          <p:cNvPr id="4" name="Content Placeholder 3" descr="image-0-02-05-2820e74db691a5e34ce38f4556919665a831f1391be97e4930a9d0bb61cc57af-V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0183" y="2286000"/>
            <a:ext cx="5363633" cy="40227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0"/>
            <a:ext cx="8763000" cy="5029200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 err="1" smtClean="0"/>
              <a:t>Учествовали</a:t>
            </a:r>
            <a:r>
              <a:rPr lang="en-US" dirty="0" smtClean="0"/>
              <a:t>  </a:t>
            </a:r>
            <a:r>
              <a:rPr lang="en-US" dirty="0" err="1" smtClean="0"/>
              <a:t>на</a:t>
            </a:r>
            <a:r>
              <a:rPr lang="en-US" dirty="0" smtClean="0"/>
              <a:t> </a:t>
            </a:r>
            <a:r>
              <a:rPr lang="en-US" dirty="0" err="1" smtClean="0"/>
              <a:t>такмичењима</a:t>
            </a:r>
            <a:r>
              <a:rPr lang="en-US" dirty="0" smtClean="0"/>
              <a:t> и </a:t>
            </a:r>
            <a:r>
              <a:rPr lang="en-US" dirty="0" err="1" smtClean="0"/>
              <a:t>конкурсима</a:t>
            </a:r>
            <a:r>
              <a:rPr lang="en-US" dirty="0" smtClean="0"/>
              <a:t> </a:t>
            </a:r>
            <a:r>
              <a:rPr lang="en-US" dirty="0" err="1" smtClean="0"/>
              <a:t>свих</a:t>
            </a:r>
            <a:r>
              <a:rPr lang="en-US" dirty="0" smtClean="0"/>
              <a:t> </a:t>
            </a:r>
            <a:r>
              <a:rPr lang="en-US" dirty="0" err="1" smtClean="0"/>
              <a:t>нивоа</a:t>
            </a:r>
            <a:r>
              <a:rPr lang="en-US" dirty="0" smtClean="0"/>
              <a:t>, </a:t>
            </a:r>
            <a:r>
              <a:rPr lang="en-US" dirty="0" err="1" smtClean="0"/>
              <a:t>веома</a:t>
            </a:r>
            <a:r>
              <a:rPr lang="en-US" dirty="0" smtClean="0"/>
              <a:t> </a:t>
            </a:r>
            <a:r>
              <a:rPr lang="en-US" dirty="0" err="1" smtClean="0"/>
              <a:t>запажено</a:t>
            </a:r>
            <a:r>
              <a:rPr lang="en-US" dirty="0" smtClean="0"/>
              <a:t> – 20 </a:t>
            </a:r>
            <a:r>
              <a:rPr lang="en-US" dirty="0" err="1" smtClean="0"/>
              <a:t>ученика</a:t>
            </a:r>
            <a:r>
              <a:rPr lang="en-US" dirty="0" smtClean="0"/>
              <a:t> </a:t>
            </a:r>
            <a:r>
              <a:rPr lang="en-US" dirty="0" err="1" smtClean="0"/>
              <a:t>се</a:t>
            </a:r>
            <a:r>
              <a:rPr lang="en-US" dirty="0" smtClean="0"/>
              <a:t> </a:t>
            </a:r>
            <a:r>
              <a:rPr lang="en-US" dirty="0" err="1" smtClean="0"/>
              <a:t>пласирало</a:t>
            </a:r>
            <a:r>
              <a:rPr lang="en-US" dirty="0" smtClean="0"/>
              <a:t> </a:t>
            </a:r>
            <a:r>
              <a:rPr lang="en-US" dirty="0" err="1" smtClean="0"/>
              <a:t>на</a:t>
            </a:r>
            <a:r>
              <a:rPr lang="en-US" dirty="0" smtClean="0"/>
              <a:t> </a:t>
            </a:r>
            <a:r>
              <a:rPr lang="en-US" dirty="0" err="1" smtClean="0"/>
              <a:t>републичка</a:t>
            </a:r>
            <a:r>
              <a:rPr lang="en-US" dirty="0" smtClean="0"/>
              <a:t> </a:t>
            </a:r>
            <a:r>
              <a:rPr lang="en-US" dirty="0" err="1" smtClean="0"/>
              <a:t>такмичења</a:t>
            </a:r>
            <a:r>
              <a:rPr lang="en-US" dirty="0" smtClean="0"/>
              <a:t>, </a:t>
            </a:r>
            <a:r>
              <a:rPr lang="en-US" dirty="0" err="1" smtClean="0"/>
              <a:t>од</a:t>
            </a:r>
            <a:r>
              <a:rPr lang="en-US" dirty="0" smtClean="0"/>
              <a:t> </a:t>
            </a:r>
            <a:r>
              <a:rPr lang="en-US" dirty="0" err="1" smtClean="0"/>
              <a:t>којих</a:t>
            </a:r>
            <a:r>
              <a:rPr lang="en-US" dirty="0" smtClean="0"/>
              <a:t> </a:t>
            </a:r>
            <a:r>
              <a:rPr lang="en-US" dirty="0" err="1" smtClean="0"/>
              <a:t>је</a:t>
            </a:r>
            <a:r>
              <a:rPr lang="en-US" dirty="0" smtClean="0"/>
              <a:t> 18 </a:t>
            </a:r>
            <a:r>
              <a:rPr lang="en-US" dirty="0" err="1" smtClean="0"/>
              <a:t>учествовало</a:t>
            </a:r>
            <a:r>
              <a:rPr lang="sr-Cyrl-RS" dirty="0" smtClean="0"/>
              <a:t>,</a:t>
            </a:r>
            <a:r>
              <a:rPr lang="en-US" dirty="0" smtClean="0"/>
              <a:t> а  6 </a:t>
            </a:r>
            <a:r>
              <a:rPr lang="en-US" dirty="0" err="1" smtClean="0"/>
              <a:t>ученика</a:t>
            </a:r>
            <a:r>
              <a:rPr lang="en-US" dirty="0" smtClean="0"/>
              <a:t> </a:t>
            </a:r>
            <a:r>
              <a:rPr lang="en-US" dirty="0" err="1" smtClean="0"/>
              <a:t>освојил</a:t>
            </a:r>
            <a:r>
              <a:rPr lang="sr-Cyrl-RS" dirty="0" smtClean="0"/>
              <a:t>о</a:t>
            </a:r>
            <a:r>
              <a:rPr lang="en-US" dirty="0" smtClean="0"/>
              <a:t> </a:t>
            </a:r>
            <a:r>
              <a:rPr lang="en-US" dirty="0" err="1" smtClean="0"/>
              <a:t>једну</a:t>
            </a:r>
            <a:r>
              <a:rPr lang="en-US" dirty="0" smtClean="0"/>
              <a:t> </a:t>
            </a:r>
            <a:r>
              <a:rPr lang="en-US" dirty="0" err="1" smtClean="0"/>
              <a:t>од</a:t>
            </a:r>
            <a:r>
              <a:rPr lang="en-US" dirty="0" smtClean="0"/>
              <a:t> </a:t>
            </a:r>
            <a:r>
              <a:rPr lang="en-US" dirty="0" err="1" smtClean="0"/>
              <a:t>прве</a:t>
            </a:r>
            <a:r>
              <a:rPr lang="en-US" dirty="0" smtClean="0"/>
              <a:t> </a:t>
            </a:r>
            <a:r>
              <a:rPr lang="en-US" dirty="0" err="1" smtClean="0"/>
              <a:t>три</a:t>
            </a:r>
            <a:r>
              <a:rPr lang="en-US" dirty="0" smtClean="0"/>
              <a:t> </a:t>
            </a:r>
            <a:r>
              <a:rPr lang="en-US" dirty="0" err="1" smtClean="0"/>
              <a:t>награде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8.c.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1371600"/>
            <a:ext cx="7239000" cy="4343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IMG_69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47800" y="1066800"/>
            <a:ext cx="6278033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ilja republičk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19400" y="914400"/>
            <a:ext cx="2971800" cy="52832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3810000"/>
          </a:xfrm>
        </p:spPr>
        <p:txBody>
          <a:bodyPr>
            <a:normAutofit/>
          </a:bodyPr>
          <a:lstStyle/>
          <a:p>
            <a:r>
              <a:rPr lang="en-US" sz="5400" i="1" dirty="0" smtClean="0"/>
              <a:t>НАША ШКОЛА У ПРЕТХОДНОЈ ГОДИНИ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storija republičk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066800"/>
            <a:ext cx="8229600" cy="46291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5162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 smtClean="0"/>
              <a:t>А  </a:t>
            </a:r>
            <a:r>
              <a:rPr lang="en-US" dirty="0" err="1" smtClean="0"/>
              <a:t>такмичари</a:t>
            </a:r>
            <a:r>
              <a:rPr lang="en-US" dirty="0" smtClean="0"/>
              <a:t> и </a:t>
            </a:r>
            <a:r>
              <a:rPr lang="en-US" dirty="0" err="1" smtClean="0"/>
              <a:t>њихови</a:t>
            </a:r>
            <a:r>
              <a:rPr lang="en-US" dirty="0" smtClean="0"/>
              <a:t> </a:t>
            </a:r>
            <a:r>
              <a:rPr lang="en-US" dirty="0" err="1" smtClean="0"/>
              <a:t>наставници</a:t>
            </a:r>
            <a:r>
              <a:rPr lang="en-US" dirty="0" smtClean="0"/>
              <a:t> </a:t>
            </a:r>
            <a:r>
              <a:rPr lang="en-US" dirty="0" err="1" smtClean="0"/>
              <a:t>уживали</a:t>
            </a:r>
            <a:r>
              <a:rPr lang="en-US" dirty="0" smtClean="0"/>
              <a:t> у </a:t>
            </a:r>
            <a:r>
              <a:rPr lang="en-US" dirty="0" err="1" smtClean="0"/>
              <a:t>коктелу</a:t>
            </a:r>
            <a:r>
              <a:rPr lang="en-US" dirty="0" smtClean="0"/>
              <a:t> </a:t>
            </a:r>
            <a:r>
              <a:rPr lang="en-US" dirty="0" err="1" smtClean="0"/>
              <a:t>који</a:t>
            </a:r>
            <a:r>
              <a:rPr lang="en-US" dirty="0" smtClean="0"/>
              <a:t> </a:t>
            </a:r>
            <a:r>
              <a:rPr lang="en-US" dirty="0" err="1" smtClean="0"/>
              <a:t>је</a:t>
            </a:r>
            <a:r>
              <a:rPr lang="en-US" dirty="0" smtClean="0"/>
              <a:t> </a:t>
            </a:r>
            <a:r>
              <a:rPr lang="en-US" dirty="0" err="1" smtClean="0"/>
              <a:t>организован</a:t>
            </a:r>
            <a:r>
              <a:rPr lang="en-US" dirty="0" smtClean="0"/>
              <a:t> </a:t>
            </a:r>
            <a:r>
              <a:rPr lang="en-US" dirty="0" err="1" smtClean="0"/>
              <a:t>њима</a:t>
            </a:r>
            <a:r>
              <a:rPr lang="en-US" dirty="0" smtClean="0"/>
              <a:t> у </a:t>
            </a:r>
            <a:r>
              <a:rPr lang="en-US" dirty="0" err="1" smtClean="0"/>
              <a:t>част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098" name="Picture 2" descr="C:\Users\SKOLA\Desktop\IMG_687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577306"/>
            <a:ext cx="4038600" cy="3028950"/>
          </a:xfrm>
          <a:prstGeom prst="rect">
            <a:avLst/>
          </a:prstGeom>
          <a:noFill/>
        </p:spPr>
      </p:pic>
      <p:pic>
        <p:nvPicPr>
          <p:cNvPr id="4099" name="Picture 3" descr="C:\Users\SKOLA\Desktop\IMG_686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590800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68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1600" y="990600"/>
            <a:ext cx="6278033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4876800"/>
          </a:xfrm>
        </p:spPr>
        <p:txBody>
          <a:bodyPr>
            <a:normAutofit/>
          </a:bodyPr>
          <a:lstStyle/>
          <a:p>
            <a:pPr lvl="0"/>
            <a:r>
              <a:rPr lang="sr-Cyrl-RS" i="1" dirty="0" smtClean="0"/>
              <a:t>9. </a:t>
            </a:r>
            <a:r>
              <a:rPr lang="en-US" i="1" dirty="0" smtClean="0"/>
              <a:t>ЗАХВАЛНОСТ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r>
              <a:rPr lang="en-US" dirty="0" err="1" smtClean="0"/>
              <a:t>Велика</a:t>
            </a:r>
            <a:r>
              <a:rPr lang="en-US" dirty="0" smtClean="0"/>
              <a:t> и </a:t>
            </a:r>
            <a:r>
              <a:rPr lang="en-US" dirty="0" err="1" smtClean="0"/>
              <a:t>неизмерна</a:t>
            </a:r>
            <a:r>
              <a:rPr lang="en-US" dirty="0" smtClean="0"/>
              <a:t>, </a:t>
            </a:r>
            <a:r>
              <a:rPr lang="sr-Latn-RS" dirty="0" smtClean="0"/>
              <a:t/>
            </a:r>
            <a:br>
              <a:rPr lang="sr-Latn-RS" dirty="0" smtClean="0"/>
            </a:br>
            <a:r>
              <a:rPr lang="en-US" dirty="0" err="1" smtClean="0"/>
              <a:t>свима</a:t>
            </a:r>
            <a:r>
              <a:rPr lang="en-US" dirty="0" smtClean="0"/>
              <a:t> </a:t>
            </a:r>
            <a:r>
              <a:rPr lang="en-US" dirty="0" err="1" smtClean="0"/>
              <a:t>који</a:t>
            </a:r>
            <a:r>
              <a:rPr lang="en-US" dirty="0" smtClean="0"/>
              <a:t> </a:t>
            </a:r>
            <a:r>
              <a:rPr lang="en-US" dirty="0" err="1" smtClean="0"/>
              <a:t>су</a:t>
            </a:r>
            <a:r>
              <a:rPr lang="en-US" dirty="0" smtClean="0"/>
              <a:t> </a:t>
            </a:r>
            <a:r>
              <a:rPr lang="en-US" dirty="0" err="1" smtClean="0"/>
              <a:t>били</a:t>
            </a:r>
            <a:r>
              <a:rPr lang="en-US" dirty="0" smtClean="0"/>
              <a:t> </a:t>
            </a:r>
            <a:r>
              <a:rPr lang="en-US" dirty="0" err="1" smtClean="0"/>
              <a:t>део</a:t>
            </a:r>
            <a:r>
              <a:rPr lang="en-US" dirty="0" smtClean="0"/>
              <a:t> </a:t>
            </a:r>
            <a:r>
              <a:rPr lang="en-US" dirty="0" err="1" smtClean="0"/>
              <a:t>поменутих</a:t>
            </a:r>
            <a:r>
              <a:rPr lang="en-US" dirty="0" smtClean="0"/>
              <a:t> </a:t>
            </a:r>
            <a:r>
              <a:rPr lang="en-US" dirty="0" err="1" smtClean="0"/>
              <a:t>активности</a:t>
            </a:r>
            <a:r>
              <a:rPr lang="en-US" dirty="0" smtClean="0"/>
              <a:t> – </a:t>
            </a:r>
            <a:r>
              <a:rPr lang="en-US" dirty="0" err="1" smtClean="0"/>
              <a:t>донаторима</a:t>
            </a:r>
            <a:r>
              <a:rPr lang="en-US" dirty="0" smtClean="0"/>
              <a:t> и </a:t>
            </a:r>
            <a:r>
              <a:rPr lang="en-US" dirty="0" err="1" smtClean="0"/>
              <a:t>финансијерима</a:t>
            </a:r>
            <a:r>
              <a:rPr lang="en-US" dirty="0" smtClean="0"/>
              <a:t>, </a:t>
            </a:r>
            <a:r>
              <a:rPr lang="en-US" dirty="0" err="1" smtClean="0"/>
              <a:t>запосленима</a:t>
            </a:r>
            <a:r>
              <a:rPr lang="en-US" dirty="0" smtClean="0"/>
              <a:t>, </a:t>
            </a:r>
            <a:r>
              <a:rPr lang="en-US" dirty="0" err="1" smtClean="0"/>
              <a:t>родитељима</a:t>
            </a:r>
            <a:r>
              <a:rPr lang="en-US" dirty="0" smtClean="0"/>
              <a:t>, </a:t>
            </a:r>
            <a:r>
              <a:rPr lang="sr-Latn-RS" smtClean="0"/>
              <a:t/>
            </a:r>
            <a:br>
              <a:rPr lang="sr-Latn-RS" smtClean="0"/>
            </a:br>
            <a:r>
              <a:rPr lang="en-US" smtClean="0"/>
              <a:t>а </a:t>
            </a:r>
            <a:r>
              <a:rPr lang="en-US" dirty="0" err="1" smtClean="0"/>
              <a:t>највише</a:t>
            </a:r>
            <a:r>
              <a:rPr lang="en-US" dirty="0" smtClean="0"/>
              <a:t> </a:t>
            </a:r>
            <a:r>
              <a:rPr lang="en-US" dirty="0" err="1" smtClean="0"/>
              <a:t>нашој</a:t>
            </a:r>
            <a:r>
              <a:rPr lang="en-US" dirty="0" smtClean="0"/>
              <a:t> </a:t>
            </a:r>
            <a:r>
              <a:rPr lang="en-US" dirty="0" err="1" smtClean="0"/>
              <a:t>деци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7" name="Picture 1" descr="http://www.gradleskovac.org/images/Veliki_grb_Leskovc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0"/>
            <a:ext cx="1981200" cy="1930025"/>
          </a:xfrm>
          <a:prstGeom prst="rect">
            <a:avLst/>
          </a:prstGeom>
          <a:noFill/>
        </p:spPr>
      </p:pic>
      <p:pic>
        <p:nvPicPr>
          <p:cNvPr id="5136" name="Picture 7" descr="http://www.aler.rs/images/logo/logo_ceo_bez_senk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152400"/>
            <a:ext cx="1981200" cy="762000"/>
          </a:xfrm>
          <a:prstGeom prst="rect">
            <a:avLst/>
          </a:prstGeom>
          <a:solidFill>
            <a:srgbClr val="4F81BD"/>
          </a:solidFill>
        </p:spPr>
      </p:pic>
      <p:pic>
        <p:nvPicPr>
          <p:cNvPr id="5135" name="Picture 10" descr="Slika kontakt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2400"/>
            <a:ext cx="3505200" cy="1313478"/>
          </a:xfrm>
          <a:prstGeom prst="rect">
            <a:avLst/>
          </a:prstGeom>
          <a:noFill/>
        </p:spPr>
      </p:pic>
      <p:pic>
        <p:nvPicPr>
          <p:cNvPr id="5134" name="Picture 13" descr="Dem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1600200"/>
            <a:ext cx="3810000" cy="952500"/>
          </a:xfrm>
          <a:prstGeom prst="rect">
            <a:avLst/>
          </a:prstGeom>
          <a:noFill/>
        </p:spPr>
      </p:pic>
      <p:pic>
        <p:nvPicPr>
          <p:cNvPr id="5133" name="Picture 16" descr="&amp;Rcy;&amp;iecy;&amp;zcy;&amp;ucy;&amp;lcy;&amp;tcy;&amp;acy;&amp;tcy; &amp;scy;&amp;lcy;&amp;icy;&amp;kcy;&amp;acy; &amp;zcy;&amp;acy; zdravlje actavis logo firm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1524000"/>
            <a:ext cx="1933575" cy="1323975"/>
          </a:xfrm>
          <a:prstGeom prst="rect">
            <a:avLst/>
          </a:prstGeom>
          <a:noFill/>
        </p:spPr>
      </p:pic>
      <p:pic>
        <p:nvPicPr>
          <p:cNvPr id="5132" name="Picture 34" descr="&amp;Rcy;&amp;iecy;&amp;zcy;&amp;ucy;&amp;lcy;&amp;tcy;&amp;acy;&amp;tcy; &amp;scy;&amp;lcy;&amp;icy;&amp;kcy;&amp;acy; &amp;zcy;&amp;acy; statovac leskovac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62600" y="1066800"/>
            <a:ext cx="1971675" cy="476250"/>
          </a:xfrm>
          <a:prstGeom prst="rect">
            <a:avLst/>
          </a:prstGeom>
          <a:noFill/>
        </p:spPr>
      </p:pic>
      <p:pic>
        <p:nvPicPr>
          <p:cNvPr id="5131" name="Picture 37" descr="&amp;Rcy;&amp;iecy;&amp;zcy;&amp;ucy;&amp;lcy;&amp;tcy;&amp;acy;&amp;tcy; &amp;scy;&amp;lcy;&amp;icy;&amp;kcy;&amp;acy; &amp;zcy;&amp;acy; prima nov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2400" y="2895600"/>
            <a:ext cx="1944329" cy="1066800"/>
          </a:xfrm>
          <a:prstGeom prst="rect">
            <a:avLst/>
          </a:prstGeom>
          <a:noFill/>
        </p:spPr>
      </p:pic>
      <p:pic>
        <p:nvPicPr>
          <p:cNvPr id="5130" name="Picture 19" descr="&amp;Rcy;&amp;iecy;&amp;zcy;&amp;ucy;&amp;lcy;&amp;tcy;&amp;acy;&amp;tcy; &amp;scy;&amp;lcy;&amp;icy;&amp;kcy;&amp;acy; &amp;zcy;&amp;acy; bavka agencija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38600" y="2057400"/>
            <a:ext cx="1676400" cy="1955800"/>
          </a:xfrm>
          <a:prstGeom prst="rect">
            <a:avLst/>
          </a:prstGeom>
          <a:noFill/>
        </p:spPr>
      </p:pic>
      <p:pic>
        <p:nvPicPr>
          <p:cNvPr id="5129" name="Picture 22" descr="&amp;Rcy;&amp;iecy;&amp;zcy;&amp;ucy;&amp;lcy;&amp;tcy;&amp;acy;&amp;tcy; &amp;scy;&amp;lcy;&amp;icy;&amp;kcy;&amp;acy; &amp;zcy;&amp;acy; together travel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315200" y="2895600"/>
            <a:ext cx="1600200" cy="1600200"/>
          </a:xfrm>
          <a:prstGeom prst="rect">
            <a:avLst/>
          </a:prstGeom>
          <a:noFill/>
        </p:spPr>
      </p:pic>
      <p:pic>
        <p:nvPicPr>
          <p:cNvPr id="5128" name="Picture 40" descr="&amp;Rcy;&amp;iecy;&amp;zcy;&amp;ucy;&amp;lcy;&amp;tcy;&amp;acy;&amp;tcy; &amp;scy;&amp;lcy;&amp;icy;&amp;kcy;&amp;acy; &amp;zcy;&amp;acy; spin leskovac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33600" y="1600200"/>
            <a:ext cx="1447799" cy="1447799"/>
          </a:xfrm>
          <a:prstGeom prst="rect">
            <a:avLst/>
          </a:prstGeom>
          <a:noFill/>
        </p:spPr>
      </p:pic>
      <p:pic>
        <p:nvPicPr>
          <p:cNvPr id="5127" name="Picture 25" descr="&amp;Rcy;&amp;iecy;&amp;zcy;&amp;ucy;&amp;lcy;&amp;tcy;&amp;acy;&amp;tcy; &amp;scy;&amp;lcy;&amp;icy;&amp;kcy;&amp;acy; &amp;zcy;&amp;acy; vojska srbije logo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267200" y="3962400"/>
            <a:ext cx="1676400" cy="2744206"/>
          </a:xfrm>
          <a:prstGeom prst="rect">
            <a:avLst/>
          </a:prstGeom>
          <a:noFill/>
        </p:spPr>
      </p:pic>
      <p:pic>
        <p:nvPicPr>
          <p:cNvPr id="5126" name="Picture 28" descr="&amp;Rcy;&amp;iecy;&amp;zcy;&amp;ucy;&amp;lcy;&amp;tcy;&amp;acy;&amp;tcy; &amp;scy;&amp;lcy;&amp;icy;&amp;kcy;&amp;acy; &amp;zcy;&amp;acy; ministarstvo unutrasnjih poslova logo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2400" y="4114800"/>
            <a:ext cx="2438400" cy="1371600"/>
          </a:xfrm>
          <a:prstGeom prst="rect">
            <a:avLst/>
          </a:prstGeom>
          <a:noFill/>
        </p:spPr>
      </p:pic>
      <p:pic>
        <p:nvPicPr>
          <p:cNvPr id="5125" name="Picture 31" descr="&amp;Rcy;&amp;iecy;&amp;zcy;&amp;ucy;&amp;lcy;&amp;tcy;&amp;acy;&amp;tcy; &amp;scy;&amp;lcy;&amp;icy;&amp;kcy;&amp;acy; &amp;zcy;&amp;acy; ministarstvo prosvete nauke i tehnološkog razvoja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019800" y="4953000"/>
            <a:ext cx="3124200" cy="1468641"/>
          </a:xfrm>
          <a:prstGeom prst="rect">
            <a:avLst/>
          </a:prstGeom>
          <a:noFill/>
        </p:spPr>
      </p:pic>
      <p:pic>
        <p:nvPicPr>
          <p:cNvPr id="5124" name="Picture 43" descr="&amp;Rcy;&amp;iecy;&amp;zcy;&amp;ucy;&amp;lcy;&amp;tcy;&amp;acy;&amp;tcy; &amp;scy;&amp;lcy;&amp;icy;&amp;kcy;&amp;acy; &amp;zcy;&amp;acy; societe generale novi sad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543800" y="304800"/>
            <a:ext cx="1447800" cy="991351"/>
          </a:xfrm>
          <a:prstGeom prst="rect">
            <a:avLst/>
          </a:prstGeom>
          <a:noFill/>
        </p:spPr>
      </p:pic>
      <p:pic>
        <p:nvPicPr>
          <p:cNvPr id="5123" name="Picture 46" descr="&amp;Rcy;&amp;iecy;&amp;zcy;&amp;ucy;&amp;lcy;&amp;tcy;&amp;acy;&amp;tcy; &amp;scy;&amp;lcy;&amp;icy;&amp;kcy;&amp;acy; &amp;zcy;&amp;acy; zlatan trag leskovac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28600" y="5562600"/>
            <a:ext cx="2286000" cy="1143000"/>
          </a:xfrm>
          <a:prstGeom prst="rect">
            <a:avLst/>
          </a:prstGeom>
          <a:noFill/>
        </p:spPr>
      </p:pic>
      <p:pic>
        <p:nvPicPr>
          <p:cNvPr id="5122" name="Picture 49" descr="&amp;Rcy;&amp;iecy;&amp;zcy;&amp;ucy;&amp;lcy;&amp;tcy;&amp;acy;&amp;tcy; &amp;scy;&amp;lcy;&amp;icy;&amp;kcy;&amp;acy; &amp;zcy;&amp;acy; sbb kablovska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667000" y="5638800"/>
            <a:ext cx="1468253" cy="990600"/>
          </a:xfrm>
          <a:prstGeom prst="rect">
            <a:avLst/>
          </a:prstGeom>
          <a:noFill/>
        </p:spPr>
      </p:pic>
      <p:pic>
        <p:nvPicPr>
          <p:cNvPr id="5121" name="Picture 52" descr="&amp;Rcy;&amp;iecy;&amp;zcy;&amp;ucy;&amp;lcy;&amp;tcy;&amp;acy;&amp;tcy; &amp;scy;&amp;lcy;&amp;icy;&amp;kcy;&amp;acy; &amp;zcy;&amp;acy; telekom mts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743200" y="3886200"/>
            <a:ext cx="1422400" cy="1066800"/>
          </a:xfrm>
          <a:prstGeom prst="rect">
            <a:avLst/>
          </a:prstGeom>
          <a:noFill/>
        </p:spPr>
      </p:pic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-30480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228600" y="2971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40" name="Rectangle 20"/>
          <p:cNvSpPr>
            <a:spLocks noChangeArrowheads="1"/>
          </p:cNvSpPr>
          <p:nvPr/>
        </p:nvSpPr>
        <p:spPr bwMode="auto">
          <a:xfrm>
            <a:off x="228600" y="3733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41" name="Rectangle 21"/>
          <p:cNvSpPr>
            <a:spLocks noChangeArrowheads="1"/>
          </p:cNvSpPr>
          <p:nvPr/>
        </p:nvSpPr>
        <p:spPr bwMode="auto">
          <a:xfrm>
            <a:off x="0" y="53435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142" name="Rectangle 22"/>
          <p:cNvSpPr>
            <a:spLocks noChangeArrowheads="1"/>
          </p:cNvSpPr>
          <p:nvPr/>
        </p:nvSpPr>
        <p:spPr bwMode="auto">
          <a:xfrm>
            <a:off x="0" y="67532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0" y="8534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144" name="Rectangle 24"/>
          <p:cNvSpPr>
            <a:spLocks noChangeArrowheads="1"/>
          </p:cNvSpPr>
          <p:nvPr/>
        </p:nvSpPr>
        <p:spPr bwMode="auto">
          <a:xfrm>
            <a:off x="-381000" y="7086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-1981200" y="10363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46" name="Rectangle 26"/>
          <p:cNvSpPr>
            <a:spLocks noChangeArrowheads="1"/>
          </p:cNvSpPr>
          <p:nvPr/>
        </p:nvSpPr>
        <p:spPr bwMode="auto">
          <a:xfrm>
            <a:off x="0" y="138969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0" y="164496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148" name="Rectangle 28"/>
          <p:cNvSpPr>
            <a:spLocks noChangeArrowheads="1"/>
          </p:cNvSpPr>
          <p:nvPr/>
        </p:nvSpPr>
        <p:spPr bwMode="auto">
          <a:xfrm>
            <a:off x="0" y="193929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149" name="Rectangle 29"/>
          <p:cNvSpPr>
            <a:spLocks noChangeArrowheads="1"/>
          </p:cNvSpPr>
          <p:nvPr/>
        </p:nvSpPr>
        <p:spPr bwMode="auto">
          <a:xfrm>
            <a:off x="0" y="2331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150" name="Rectangle 30"/>
          <p:cNvSpPr>
            <a:spLocks noChangeArrowheads="1"/>
          </p:cNvSpPr>
          <p:nvPr/>
        </p:nvSpPr>
        <p:spPr bwMode="auto">
          <a:xfrm>
            <a:off x="0" y="26746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151" name="Rectangle 31"/>
          <p:cNvSpPr>
            <a:spLocks noChangeArrowheads="1"/>
          </p:cNvSpPr>
          <p:nvPr/>
        </p:nvSpPr>
        <p:spPr bwMode="auto">
          <a:xfrm>
            <a:off x="0" y="292989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152" name="Rectangle 32"/>
          <p:cNvSpPr>
            <a:spLocks noChangeArrowheads="1"/>
          </p:cNvSpPr>
          <p:nvPr/>
        </p:nvSpPr>
        <p:spPr bwMode="auto">
          <a:xfrm>
            <a:off x="0" y="310800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153" name="Rectangle 33"/>
          <p:cNvSpPr>
            <a:spLocks noChangeArrowheads="1"/>
          </p:cNvSpPr>
          <p:nvPr/>
        </p:nvSpPr>
        <p:spPr bwMode="auto">
          <a:xfrm>
            <a:off x="0" y="329660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54" name="Rectangle 34"/>
          <p:cNvSpPr>
            <a:spLocks noChangeArrowheads="1"/>
          </p:cNvSpPr>
          <p:nvPr/>
        </p:nvSpPr>
        <p:spPr bwMode="auto">
          <a:xfrm>
            <a:off x="0" y="374332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73762"/>
          </a:xfrm>
        </p:spPr>
        <p:txBody>
          <a:bodyPr>
            <a:normAutofit/>
          </a:bodyPr>
          <a:lstStyle/>
          <a:p>
            <a:pPr lvl="0"/>
            <a:r>
              <a:rPr lang="sr-Cyrl-RS" dirty="0" smtClean="0"/>
              <a:t/>
            </a:r>
            <a:br>
              <a:rPr lang="sr-Cyrl-RS" dirty="0" smtClean="0"/>
            </a:br>
            <a:r>
              <a:rPr lang="sr-Cyrl-RS" dirty="0" smtClean="0"/>
              <a:t>Ово није крај.</a:t>
            </a:r>
            <a:br>
              <a:rPr lang="sr-Cyrl-RS" dirty="0" smtClean="0"/>
            </a:br>
            <a:r>
              <a:rPr lang="sr-Cyrl-RS" dirty="0" smtClean="0"/>
              <a:t/>
            </a:r>
            <a:br>
              <a:rPr lang="sr-Cyrl-RS" dirty="0" smtClean="0"/>
            </a:br>
            <a:r>
              <a:rPr lang="sr-Cyrl-RS" dirty="0" smtClean="0"/>
              <a:t>Пред нама су нови изазови и још бољи резултати.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3429000"/>
          </a:xfrm>
        </p:spPr>
        <p:txBody>
          <a:bodyPr>
            <a:normAutofit/>
          </a:bodyPr>
          <a:lstStyle/>
          <a:p>
            <a:r>
              <a:rPr lang="sr-Latn-RS" i="1" dirty="0" smtClean="0"/>
              <a:t>1. </a:t>
            </a:r>
            <a:r>
              <a:rPr lang="en-US" i="1" dirty="0" smtClean="0"/>
              <a:t>УРЕЂИВАЛИ СМО ШКОЛСКО ДВОРИШТЕ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voriste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838200"/>
            <a:ext cx="7010400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voriste 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47800" y="990600"/>
            <a:ext cx="6278033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voriste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1600" y="1066800"/>
            <a:ext cx="6278033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472</TotalTime>
  <Words>298</Words>
  <Application>Microsoft Office PowerPoint</Application>
  <PresentationFormat>On-screen Show (4:3)</PresentationFormat>
  <Paragraphs>42</Paragraphs>
  <Slides>56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Apex</vt:lpstr>
      <vt:lpstr>     ДАН ШКОЛЕ   10.новембар 2016.</vt:lpstr>
      <vt:lpstr>Slide 2</vt:lpstr>
      <vt:lpstr>У годинама које долазе неће бити важно који ауто возите, у каквој кући живите, колико новца имате у банци или какву одећу носите.  Али свет може бити барем мало бољи ако одиграте важну улогу у животу детета.</vt:lpstr>
      <vt:lpstr>Ми нашу улогу већ играмо...</vt:lpstr>
      <vt:lpstr>НАША ШКОЛА У ПРЕТХОДНОЈ ГОДИНИ </vt:lpstr>
      <vt:lpstr>1. УРЕЂИВАЛИ СМО ШКОЛСКО ДВОРИШТЕ</vt:lpstr>
      <vt:lpstr>Slide 7</vt:lpstr>
      <vt:lpstr>Slide 8</vt:lpstr>
      <vt:lpstr>Slide 9</vt:lpstr>
      <vt:lpstr>2. УРЕЂИВАЛИ СМО ШКОЛСКИ ОБЈЕКАТ </vt:lpstr>
      <vt:lpstr>Slide 11</vt:lpstr>
      <vt:lpstr>Slide 12</vt:lpstr>
      <vt:lpstr>Slide 13</vt:lpstr>
      <vt:lpstr>Slide 14</vt:lpstr>
      <vt:lpstr>3. ИМАМО СУНЧАНИ САТ </vt:lpstr>
      <vt:lpstr>Slide 16</vt:lpstr>
      <vt:lpstr> 4. РЕАЛИЗОВАЛИ СМО ВЕЛИКИ БРОЈ РАЗНОВРСНИХ АКТИВНОСТИ </vt:lpstr>
      <vt:lpstr>Радионице</vt:lpstr>
      <vt:lpstr>Научни клуб</vt:lpstr>
      <vt:lpstr>Slide 20</vt:lpstr>
      <vt:lpstr>Учешће на базарима </vt:lpstr>
      <vt:lpstr>Школски часопис </vt:lpstr>
      <vt:lpstr>Школске приредбе </vt:lpstr>
      <vt:lpstr>Slide 24</vt:lpstr>
      <vt:lpstr>Фитнес дан</vt:lpstr>
      <vt:lpstr> Реализовали смо пројекат „Здраво растимо“ </vt:lpstr>
      <vt:lpstr> 5. БАВИЛИ СМО СЕ ЕКОЛОГИЈОМ </vt:lpstr>
      <vt:lpstr>Сакупљали рециклажни материјал </vt:lpstr>
      <vt:lpstr>Обележавали значајне еко датуме </vt:lpstr>
      <vt:lpstr>Уређивали своју околину</vt:lpstr>
      <vt:lpstr>Имамо  и Еко учионицу</vt:lpstr>
      <vt:lpstr>Slide 32</vt:lpstr>
      <vt:lpstr>А данас, за сав уложени труд и рад у оквиру међународног програма „Еко школа“ додела признања: </vt:lpstr>
      <vt:lpstr>6. БИЛИ СМО ХУМАНИ </vt:lpstr>
      <vt:lpstr>Помоћ породицама </vt:lpstr>
      <vt:lpstr>7. ИНВЕСТИЦИЈЕ </vt:lpstr>
      <vt:lpstr>Постављен у дворишту школе парк за вежбање  </vt:lpstr>
      <vt:lpstr>     На школској згради замењено 300 метара хоризонталних олука и постављени снегобрани </vt:lpstr>
      <vt:lpstr>некада...</vt:lpstr>
      <vt:lpstr>сада...</vt:lpstr>
      <vt:lpstr>Након 27 година од почетка рада школе почела са изградњом фискултурна сала </vt:lpstr>
      <vt:lpstr>Опремили смо медијатеку</vt:lpstr>
      <vt:lpstr> 8. ТАКМИЧИЛИ СМО СЕ ... </vt:lpstr>
      <vt:lpstr>Били смо домаћини такмичења из техничког и информатичког образовања и такмичења „Шта знаш о саобраћају“</vt:lpstr>
      <vt:lpstr>Организовали смо математичко такмичење „Мислиша“  и „Математички лист“</vt:lpstr>
      <vt:lpstr>Учествовали  на такмичењима и конкурсима свих нивоа, веома запажено – 20 ученика се пласирало на републичка такмичења, од којих је 18 учествовало, а  6 ученика освојило једну од прве три награде </vt:lpstr>
      <vt:lpstr>Slide 47</vt:lpstr>
      <vt:lpstr>Slide 48</vt:lpstr>
      <vt:lpstr>Slide 49</vt:lpstr>
      <vt:lpstr>Slide 50</vt:lpstr>
      <vt:lpstr>А  такмичари и њихови наставници уживали у коктелу који је организован њима у част </vt:lpstr>
      <vt:lpstr>Slide 52</vt:lpstr>
      <vt:lpstr>9. ЗАХВАЛНОСТ </vt:lpstr>
      <vt:lpstr>Велика и неизмерна,  свима који су били део поменутих активности – донаторима и финансијерима, запосленима, родитељима,  а највише нашој деци. </vt:lpstr>
      <vt:lpstr>Slide 55</vt:lpstr>
      <vt:lpstr> Ово није крај.  Пред нама су нови изазови и још бољи резултати.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10.новембар 2016.  ОШ “ВОЖД КАРАЂОРЂЕ” ЛЕСКОВАЦ  ДАН ШКОЛЕ</dc:title>
  <dc:creator>SKOLA</dc:creator>
  <cp:lastModifiedBy>Vozd Portable</cp:lastModifiedBy>
  <cp:revision>55</cp:revision>
  <dcterms:created xsi:type="dcterms:W3CDTF">2016-11-02T11:55:35Z</dcterms:created>
  <dcterms:modified xsi:type="dcterms:W3CDTF">2016-11-10T10:01:18Z</dcterms:modified>
</cp:coreProperties>
</file>